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1.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5" r:id="rId5"/>
    <p:sldMasterId id="2147483717" r:id="rId6"/>
    <p:sldMasterId id="2147483731" r:id="rId7"/>
    <p:sldMasterId id="2147483783" r:id="rId8"/>
    <p:sldMasterId id="2147483854" r:id="rId9"/>
    <p:sldMasterId id="2147483887" r:id="rId10"/>
    <p:sldMasterId id="2147483920" r:id="rId11"/>
    <p:sldMasterId id="2147483938" r:id="rId12"/>
    <p:sldMasterId id="2147484074" r:id="rId13"/>
    <p:sldMasterId id="2147484130" r:id="rId14"/>
    <p:sldMasterId id="2147484153" r:id="rId15"/>
  </p:sldMasterIdLst>
  <p:notesMasterIdLst>
    <p:notesMasterId r:id="rId40"/>
  </p:notesMasterIdLst>
  <p:handoutMasterIdLst>
    <p:handoutMasterId r:id="rId41"/>
  </p:handoutMasterIdLst>
  <p:sldIdLst>
    <p:sldId id="694" r:id="rId16"/>
    <p:sldId id="775" r:id="rId17"/>
    <p:sldId id="853" r:id="rId18"/>
    <p:sldId id="827" r:id="rId19"/>
    <p:sldId id="849" r:id="rId20"/>
    <p:sldId id="837" r:id="rId21"/>
    <p:sldId id="833" r:id="rId22"/>
    <p:sldId id="844" r:id="rId23"/>
    <p:sldId id="794" r:id="rId24"/>
    <p:sldId id="832" r:id="rId25"/>
    <p:sldId id="829" r:id="rId26"/>
    <p:sldId id="858" r:id="rId27"/>
    <p:sldId id="847" r:id="rId28"/>
    <p:sldId id="835" r:id="rId29"/>
    <p:sldId id="842" r:id="rId30"/>
    <p:sldId id="852" r:id="rId31"/>
    <p:sldId id="859" r:id="rId32"/>
    <p:sldId id="861" r:id="rId33"/>
    <p:sldId id="850" r:id="rId34"/>
    <p:sldId id="831" r:id="rId35"/>
    <p:sldId id="846" r:id="rId36"/>
    <p:sldId id="804" r:id="rId37"/>
    <p:sldId id="800" r:id="rId38"/>
    <p:sldId id="851" r:id="rId39"/>
  </p:sldIdLst>
  <p:sldSz cx="9906000" cy="6858000" type="A4"/>
  <p:notesSz cx="6805613" cy="9944100"/>
  <p:defaultTextStyle>
    <a:defPPr>
      <a:defRPr lang="en-US"/>
    </a:defPPr>
    <a:lvl1pPr marL="0" algn="l" defTabSz="913984" rtl="0" eaLnBrk="1" latinLnBrk="0" hangingPunct="1">
      <a:defRPr sz="1800" kern="1200">
        <a:solidFill>
          <a:schemeClr val="tx1"/>
        </a:solidFill>
        <a:latin typeface="+mn-lt"/>
        <a:ea typeface="+mn-ea"/>
        <a:cs typeface="+mn-cs"/>
      </a:defRPr>
    </a:lvl1pPr>
    <a:lvl2pPr marL="456993" algn="l" defTabSz="913984" rtl="0" eaLnBrk="1" latinLnBrk="0" hangingPunct="1">
      <a:defRPr sz="1800" kern="1200">
        <a:solidFill>
          <a:schemeClr val="tx1"/>
        </a:solidFill>
        <a:latin typeface="+mn-lt"/>
        <a:ea typeface="+mn-ea"/>
        <a:cs typeface="+mn-cs"/>
      </a:defRPr>
    </a:lvl2pPr>
    <a:lvl3pPr marL="913984" algn="l" defTabSz="913984" rtl="0" eaLnBrk="1" latinLnBrk="0" hangingPunct="1">
      <a:defRPr sz="1800" kern="1200">
        <a:solidFill>
          <a:schemeClr val="tx1"/>
        </a:solidFill>
        <a:latin typeface="+mn-lt"/>
        <a:ea typeface="+mn-ea"/>
        <a:cs typeface="+mn-cs"/>
      </a:defRPr>
    </a:lvl3pPr>
    <a:lvl4pPr marL="1370976" algn="l" defTabSz="913984" rtl="0" eaLnBrk="1" latinLnBrk="0" hangingPunct="1">
      <a:defRPr sz="1800" kern="1200">
        <a:solidFill>
          <a:schemeClr val="tx1"/>
        </a:solidFill>
        <a:latin typeface="+mn-lt"/>
        <a:ea typeface="+mn-ea"/>
        <a:cs typeface="+mn-cs"/>
      </a:defRPr>
    </a:lvl4pPr>
    <a:lvl5pPr marL="1827969" algn="l" defTabSz="913984" rtl="0" eaLnBrk="1" latinLnBrk="0" hangingPunct="1">
      <a:defRPr sz="1800" kern="1200">
        <a:solidFill>
          <a:schemeClr val="tx1"/>
        </a:solidFill>
        <a:latin typeface="+mn-lt"/>
        <a:ea typeface="+mn-ea"/>
        <a:cs typeface="+mn-cs"/>
      </a:defRPr>
    </a:lvl5pPr>
    <a:lvl6pPr marL="2284960" algn="l" defTabSz="913984" rtl="0" eaLnBrk="1" latinLnBrk="0" hangingPunct="1">
      <a:defRPr sz="1800" kern="1200">
        <a:solidFill>
          <a:schemeClr val="tx1"/>
        </a:solidFill>
        <a:latin typeface="+mn-lt"/>
        <a:ea typeface="+mn-ea"/>
        <a:cs typeface="+mn-cs"/>
      </a:defRPr>
    </a:lvl6pPr>
    <a:lvl7pPr marL="2741952" algn="l" defTabSz="913984" rtl="0" eaLnBrk="1" latinLnBrk="0" hangingPunct="1">
      <a:defRPr sz="1800" kern="1200">
        <a:solidFill>
          <a:schemeClr val="tx1"/>
        </a:solidFill>
        <a:latin typeface="+mn-lt"/>
        <a:ea typeface="+mn-ea"/>
        <a:cs typeface="+mn-cs"/>
      </a:defRPr>
    </a:lvl7pPr>
    <a:lvl8pPr marL="3198944" algn="l" defTabSz="913984" rtl="0" eaLnBrk="1" latinLnBrk="0" hangingPunct="1">
      <a:defRPr sz="1800" kern="1200">
        <a:solidFill>
          <a:schemeClr val="tx1"/>
        </a:solidFill>
        <a:latin typeface="+mn-lt"/>
        <a:ea typeface="+mn-ea"/>
        <a:cs typeface="+mn-cs"/>
      </a:defRPr>
    </a:lvl8pPr>
    <a:lvl9pPr marL="3655936" algn="l" defTabSz="9139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k, Jeremy" initials="CJ" lastIdx="2" clrIdx="0"/>
  <p:cmAuthor id="1" name="Randall, Sarah" initials="RS" lastIdx="2" clrIdx="1"/>
  <p:cmAuthor id="2" name="Gemma Bridge" initials="GB" lastIdx="17" clrIdx="2"/>
  <p:cmAuthor id="3" name="Heinkel, Samira" initials="HS" lastIdx="1" clrIdx="3"/>
  <p:cmAuthor id="4" name="HOPKINSON, Matthew" initials="HM" lastIdx="15" clrIdx="4"/>
  <p:cmAuthor id="5" name="Catherine Tyack" initials="CT" lastIdx="6" clrIdx="5"/>
  <p:cmAuthor id="6" name="VAUGHAN, Richard" initials="VR" lastIdx="21" clrIdx="6"/>
  <p:cmAuthor id="7" name="MCCOTTER, Viv" initials="MV" lastIdx="8" clrIdx="7">
    <p:extLst>
      <p:ext uri="{19B8F6BF-5375-455C-9EA6-DF929625EA0E}">
        <p15:presenceInfo xmlns:p15="http://schemas.microsoft.com/office/powerpoint/2012/main" userId="S-1-5-21-1993962763-1659004503-1801674531-138577" providerId="AD"/>
      </p:ext>
    </p:extLst>
  </p:cmAuthor>
  <p:cmAuthor id="8" name="GOLDSTEIN, Jonathan" initials="GJ" lastIdx="27" clrIdx="8">
    <p:extLst>
      <p:ext uri="{19B8F6BF-5375-455C-9EA6-DF929625EA0E}">
        <p15:presenceInfo xmlns:p15="http://schemas.microsoft.com/office/powerpoint/2012/main" userId="S::Jonathan.GOLDSTEIN@EDUCATION.GOV.UK::2eabc689-4bbf-45af-b03b-bd63e4a41664" providerId="AD"/>
      </p:ext>
    </p:extLst>
  </p:cmAuthor>
  <p:cmAuthor id="9" name="BUDGE, Nicholas" initials="BN" lastIdx="7" clrIdx="9">
    <p:extLst>
      <p:ext uri="{19B8F6BF-5375-455C-9EA6-DF929625EA0E}">
        <p15:presenceInfo xmlns:p15="http://schemas.microsoft.com/office/powerpoint/2012/main" userId="S::Nicholas.BUDGE@EDUCATION.GOV.UK::32b3a933-af79-47b1-adfc-90945f104124" providerId="AD"/>
      </p:ext>
    </p:extLst>
  </p:cmAuthor>
  <p:cmAuthor id="10" name="TAFFLER, Delia" initials="TD" lastIdx="13" clrIdx="10">
    <p:extLst>
      <p:ext uri="{19B8F6BF-5375-455C-9EA6-DF929625EA0E}">
        <p15:presenceInfo xmlns:p15="http://schemas.microsoft.com/office/powerpoint/2012/main" userId="S::delia.taffler@education.gov.uk::d0d49ed3-6aa7-4660-a75d-1b8264017661" providerId="AD"/>
      </p:ext>
    </p:extLst>
  </p:cmAuthor>
  <p:cmAuthor id="11" name="LATHAM, Peter" initials="LP" lastIdx="47" clrIdx="11">
    <p:extLst>
      <p:ext uri="{19B8F6BF-5375-455C-9EA6-DF929625EA0E}">
        <p15:presenceInfo xmlns:p15="http://schemas.microsoft.com/office/powerpoint/2012/main" userId="S::Peter.LATHAM@EDUCATION.GOV.UK::8dff2356-3386-4424-8a8c-85275c0b68f7" providerId="AD"/>
      </p:ext>
    </p:extLst>
  </p:cmAuthor>
  <p:cmAuthor id="12" name="JONES, Deborah" initials="JD" lastIdx="4" clrIdx="12">
    <p:extLst>
      <p:ext uri="{19B8F6BF-5375-455C-9EA6-DF929625EA0E}">
        <p15:presenceInfo xmlns:p15="http://schemas.microsoft.com/office/powerpoint/2012/main" userId="S-1-5-21-1993962763-1659004503-1801674531-94770" providerId="AD"/>
      </p:ext>
    </p:extLst>
  </p:cmAuthor>
  <p:cmAuthor id="13" name="HUTCHINSON, Fiona" initials="HF" lastIdx="7" clrIdx="13">
    <p:extLst>
      <p:ext uri="{19B8F6BF-5375-455C-9EA6-DF929625EA0E}">
        <p15:presenceInfo xmlns:p15="http://schemas.microsoft.com/office/powerpoint/2012/main" userId="S::fiona.hutchinson@education.gov.uk::2d40632a-0e05-4eac-86b2-50dc650d5682" providerId="AD"/>
      </p:ext>
    </p:extLst>
  </p:cmAuthor>
  <p:cmAuthor id="14" name="BAYLES, Lyndsay" initials="BL" lastIdx="10" clrIdx="14">
    <p:extLst>
      <p:ext uri="{19B8F6BF-5375-455C-9EA6-DF929625EA0E}">
        <p15:presenceInfo xmlns:p15="http://schemas.microsoft.com/office/powerpoint/2012/main" userId="S::Lyndsay.BAYLES@EDUCATION.GOV.UK::30716cb5-6d18-42b8-8276-3f6e24d93e17" providerId="AD"/>
      </p:ext>
    </p:extLst>
  </p:cmAuthor>
  <p:cmAuthor id="15" name="DURSO, Daniela" initials="DD" lastIdx="6" clrIdx="15">
    <p:extLst>
      <p:ext uri="{19B8F6BF-5375-455C-9EA6-DF929625EA0E}">
        <p15:presenceInfo xmlns:p15="http://schemas.microsoft.com/office/powerpoint/2012/main" userId="S-1-5-21-1993962763-1659004503-1801674531-187951" providerId="AD"/>
      </p:ext>
    </p:extLst>
  </p:cmAuthor>
  <p:cmAuthor id="16" name="WALKER, Eimhin" initials="WE" lastIdx="21" clrIdx="16">
    <p:extLst>
      <p:ext uri="{19B8F6BF-5375-455C-9EA6-DF929625EA0E}">
        <p15:presenceInfo xmlns:p15="http://schemas.microsoft.com/office/powerpoint/2012/main" userId="S-1-5-21-1993962763-1659004503-1801674531-179139" providerId="AD"/>
      </p:ext>
    </p:extLst>
  </p:cmAuthor>
  <p:cmAuthor id="17" name="VAN-RIJSWIJK, Wendy" initials="VW" lastIdx="4" clrIdx="17">
    <p:extLst>
      <p:ext uri="{19B8F6BF-5375-455C-9EA6-DF929625EA0E}">
        <p15:presenceInfo xmlns:p15="http://schemas.microsoft.com/office/powerpoint/2012/main" userId="S::Wendy.VAN-RIJSWIJK@EDUCATION.GOV.UK::11c6cee1-6f31-49e2-8e0c-577957caad68" providerId="AD"/>
      </p:ext>
    </p:extLst>
  </p:cmAuthor>
  <p:cmAuthor id="18" name="REEVES-EVISON, Erica" initials="RE" lastIdx="69" clrIdx="18">
    <p:extLst>
      <p:ext uri="{19B8F6BF-5375-455C-9EA6-DF929625EA0E}">
        <p15:presenceInfo xmlns:p15="http://schemas.microsoft.com/office/powerpoint/2012/main" userId="S::Erica.REEVES-EVISON@EDUCATION.GOV.UK::723c2527-ebc4-4b05-8989-5745a215f401" providerId="AD"/>
      </p:ext>
    </p:extLst>
  </p:cmAuthor>
  <p:cmAuthor id="19" name="MCCOTTER, Viv" initials="MV [2]" lastIdx="5" clrIdx="19">
    <p:extLst>
      <p:ext uri="{19B8F6BF-5375-455C-9EA6-DF929625EA0E}">
        <p15:presenceInfo xmlns:p15="http://schemas.microsoft.com/office/powerpoint/2012/main" userId="S::viv.mccotter@education.gov.uk::272cd2b7-6f94-49f4-8f8b-b8c4ceb02eca" providerId="AD"/>
      </p:ext>
    </p:extLst>
  </p:cmAuthor>
  <p:cmAuthor id="20" name="Tuck, Charlotte" initials="TC" lastIdx="9" clrIdx="20">
    <p:extLst>
      <p:ext uri="{19B8F6BF-5375-455C-9EA6-DF929625EA0E}">
        <p15:presenceInfo xmlns:p15="http://schemas.microsoft.com/office/powerpoint/2012/main" userId="S-1-5-21-597545548-1168997572-679101248-45545" providerId="AD"/>
      </p:ext>
    </p:extLst>
  </p:cmAuthor>
  <p:cmAuthor id="21" name="SHAW, Alexandra" initials="SA" lastIdx="12" clrIdx="21">
    <p:extLst>
      <p:ext uri="{19B8F6BF-5375-455C-9EA6-DF929625EA0E}">
        <p15:presenceInfo xmlns:p15="http://schemas.microsoft.com/office/powerpoint/2012/main" userId="S-1-5-21-1993962763-1659004503-1801674531-167090" providerId="AD"/>
      </p:ext>
    </p:extLst>
  </p:cmAuthor>
  <p:cmAuthor id="22" name="CLARKE, Roisin" initials="CR" lastIdx="13" clrIdx="22">
    <p:extLst>
      <p:ext uri="{19B8F6BF-5375-455C-9EA6-DF929625EA0E}">
        <p15:presenceInfo xmlns:p15="http://schemas.microsoft.com/office/powerpoint/2012/main" userId="S::Roisin.CLARKE@EDUCATION.GOV.UK::5eccc2fa-34af-42a9-b6db-bb981ba5dd1f" providerId="AD"/>
      </p:ext>
    </p:extLst>
  </p:cmAuthor>
  <p:cmAuthor id="23" name="DANIEL, Ellie" initials="DE" lastIdx="12" clrIdx="23">
    <p:extLst>
      <p:ext uri="{19B8F6BF-5375-455C-9EA6-DF929625EA0E}">
        <p15:presenceInfo xmlns:p15="http://schemas.microsoft.com/office/powerpoint/2012/main" userId="S::Ellie.DANIEL@EDUCATION.GOV.UK::238ed724-7136-4f2a-bcb2-8c77fd23d368" providerId="AD"/>
      </p:ext>
    </p:extLst>
  </p:cmAuthor>
  <p:cmAuthor id="24" name="BAILEY, Laura2" initials="BL" lastIdx="6" clrIdx="24">
    <p:extLst>
      <p:ext uri="{19B8F6BF-5375-455C-9EA6-DF929625EA0E}">
        <p15:presenceInfo xmlns:p15="http://schemas.microsoft.com/office/powerpoint/2012/main" userId="S::Laura2.BAILEY@EDUCATION.GOV.UK::8f9bf528-3795-4ae0-9829-03f676f33c02" providerId="AD"/>
      </p:ext>
    </p:extLst>
  </p:cmAuthor>
  <p:cmAuthor id="25" name="JONES, Deborah" initials="JD [2]" lastIdx="13" clrIdx="25">
    <p:extLst>
      <p:ext uri="{19B8F6BF-5375-455C-9EA6-DF929625EA0E}">
        <p15:presenceInfo xmlns:p15="http://schemas.microsoft.com/office/powerpoint/2012/main" userId="S::deborah.jones@education.gov.uk::541b1ef9-bcb5-4f51-a2b6-130a25501740" providerId="AD"/>
      </p:ext>
    </p:extLst>
  </p:cmAuthor>
  <p:cmAuthor id="26" name="BAYES, Simone" initials="BS" lastIdx="44" clrIdx="26">
    <p:extLst>
      <p:ext uri="{19B8F6BF-5375-455C-9EA6-DF929625EA0E}">
        <p15:presenceInfo xmlns:p15="http://schemas.microsoft.com/office/powerpoint/2012/main" userId="S::Simone.BAYES@EDUCATION.GOV.UK::927d946f-feb9-4989-8014-c4fcac10d0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675"/>
    <a:srgbClr val="E87D1E"/>
    <a:srgbClr val="E97269"/>
    <a:srgbClr val="FF3300"/>
    <a:srgbClr val="F9FBFD"/>
    <a:srgbClr val="C2A204"/>
    <a:srgbClr val="260859"/>
    <a:srgbClr val="004712"/>
    <a:srgbClr val="8A251F"/>
    <a:srgbClr val="E7F0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464" y="96"/>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presProps" Target="presProps.xml"/></Relationships>
</file>

<file path=ppt/diagrams/_rels/data6.xml.rels><?xml version="1.0" encoding="UTF-8" standalone="yes"?>
<Relationships xmlns="http://schemas.openxmlformats.org/package/2006/relationships"><Relationship Id="rId1" Type="http://schemas.openxmlformats.org/officeDocument/2006/relationships/hyperlink" Target="mailto:MHGP.DELIVERY@education.gov.uk"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mailto:MHGP.DELIVERY@education.gov.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196EC-BC79-46C2-93F1-1FECAEB9D8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13A811AB-10A3-4A3E-BD5C-A184A1D27FA3}">
      <dgm:prSet phldrT="[Text]"/>
      <dgm:spPr/>
      <dgm:t>
        <a:bodyPr/>
        <a:lstStyle/>
        <a:p>
          <a:r>
            <a:rPr lang="en-GB"/>
            <a:t>MHST</a:t>
          </a:r>
        </a:p>
      </dgm:t>
    </dgm:pt>
    <dgm:pt modelId="{BD179762-86EC-44A7-ACC7-D294CBCE25F2}" type="parTrans" cxnId="{D384509E-54A4-435E-926A-A988B8EAAB34}">
      <dgm:prSet/>
      <dgm:spPr/>
      <dgm:t>
        <a:bodyPr/>
        <a:lstStyle/>
        <a:p>
          <a:endParaRPr lang="en-GB"/>
        </a:p>
      </dgm:t>
    </dgm:pt>
    <dgm:pt modelId="{C887A0A5-0A89-4872-B4F1-42883215F56E}" type="sibTrans" cxnId="{D384509E-54A4-435E-926A-A988B8EAAB34}">
      <dgm:prSet/>
      <dgm:spPr/>
      <dgm:t>
        <a:bodyPr/>
        <a:lstStyle/>
        <a:p>
          <a:endParaRPr lang="en-GB"/>
        </a:p>
      </dgm:t>
    </dgm:pt>
    <dgm:pt modelId="{64551B43-3732-4332-9680-ED5C8B5B1603}">
      <dgm:prSet phldrT="[Text]"/>
      <dgm:spPr/>
      <dgm:t>
        <a:bodyPr/>
        <a:lstStyle/>
        <a:p>
          <a:r>
            <a:rPr lang="en-GB"/>
            <a:t>Senior clinician (Supervisor)</a:t>
          </a:r>
        </a:p>
      </dgm:t>
    </dgm:pt>
    <dgm:pt modelId="{983E9C22-DF8A-4241-8817-060E468A87C7}" type="parTrans" cxnId="{E89A6341-1C1B-403D-AB1D-080576CD920E}">
      <dgm:prSet/>
      <dgm:spPr/>
      <dgm:t>
        <a:bodyPr/>
        <a:lstStyle/>
        <a:p>
          <a:endParaRPr lang="en-GB"/>
        </a:p>
      </dgm:t>
    </dgm:pt>
    <dgm:pt modelId="{4D215AF5-E523-4799-A434-CC847EF289B6}" type="sibTrans" cxnId="{E89A6341-1C1B-403D-AB1D-080576CD920E}">
      <dgm:prSet/>
      <dgm:spPr/>
      <dgm:t>
        <a:bodyPr/>
        <a:lstStyle/>
        <a:p>
          <a:endParaRPr lang="en-GB"/>
        </a:p>
      </dgm:t>
    </dgm:pt>
    <dgm:pt modelId="{5D2B7E5F-22F1-4C00-B5EE-23C66F6F1D1A}">
      <dgm:prSet phldrT="[Text]"/>
      <dgm:spPr/>
      <dgm:t>
        <a:bodyPr/>
        <a:lstStyle/>
        <a:p>
          <a:r>
            <a:rPr lang="en-GB"/>
            <a:t>Senior clinician (Supervisor)</a:t>
          </a:r>
        </a:p>
      </dgm:t>
    </dgm:pt>
    <dgm:pt modelId="{46BE4440-4802-4612-87C7-9E137A5D8AB3}" type="parTrans" cxnId="{796E0749-CF2D-4ED2-9BF4-67C26CA1371D}">
      <dgm:prSet/>
      <dgm:spPr/>
      <dgm:t>
        <a:bodyPr/>
        <a:lstStyle/>
        <a:p>
          <a:endParaRPr lang="en-GB"/>
        </a:p>
      </dgm:t>
    </dgm:pt>
    <dgm:pt modelId="{270786F1-7971-4737-B6B3-DFA8CDF73140}" type="sibTrans" cxnId="{796E0749-CF2D-4ED2-9BF4-67C26CA1371D}">
      <dgm:prSet/>
      <dgm:spPr/>
      <dgm:t>
        <a:bodyPr/>
        <a:lstStyle/>
        <a:p>
          <a:endParaRPr lang="en-GB"/>
        </a:p>
      </dgm:t>
    </dgm:pt>
    <dgm:pt modelId="{9F7A259F-C6A1-4FCC-B629-D493E55E3D7B}">
      <dgm:prSet phldrT="[Text]"/>
      <dgm:spPr/>
      <dgm:t>
        <a:bodyPr/>
        <a:lstStyle/>
        <a:p>
          <a:r>
            <a:rPr lang="en-GB"/>
            <a:t>Senior Clinician (Supervisor) </a:t>
          </a:r>
        </a:p>
      </dgm:t>
    </dgm:pt>
    <dgm:pt modelId="{9E8091DC-2701-4008-80C8-699967A0AE70}" type="parTrans" cxnId="{40B9662B-3BC7-44F8-91AC-FE7C2D1FAC0D}">
      <dgm:prSet/>
      <dgm:spPr/>
      <dgm:t>
        <a:bodyPr/>
        <a:lstStyle/>
        <a:p>
          <a:endParaRPr lang="en-GB"/>
        </a:p>
      </dgm:t>
    </dgm:pt>
    <dgm:pt modelId="{32BFEE38-C675-4DA8-863E-A4ACF0E8E58F}" type="sibTrans" cxnId="{40B9662B-3BC7-44F8-91AC-FE7C2D1FAC0D}">
      <dgm:prSet/>
      <dgm:spPr/>
      <dgm:t>
        <a:bodyPr/>
        <a:lstStyle/>
        <a:p>
          <a:endParaRPr lang="en-GB"/>
        </a:p>
      </dgm:t>
    </dgm:pt>
    <dgm:pt modelId="{B9FE695A-A8DA-4636-A3AC-F473A99057BE}">
      <dgm:prSet/>
      <dgm:spPr/>
      <dgm:t>
        <a:bodyPr/>
        <a:lstStyle/>
        <a:p>
          <a:r>
            <a:rPr lang="en-GB"/>
            <a:t>EMHP</a:t>
          </a:r>
        </a:p>
      </dgm:t>
    </dgm:pt>
    <dgm:pt modelId="{8E607633-ADFC-413A-BB59-4FE07606F0D9}" type="parTrans" cxnId="{782B964B-BDC8-492D-8162-538B54985552}">
      <dgm:prSet/>
      <dgm:spPr/>
      <dgm:t>
        <a:bodyPr/>
        <a:lstStyle/>
        <a:p>
          <a:endParaRPr lang="en-GB"/>
        </a:p>
      </dgm:t>
    </dgm:pt>
    <dgm:pt modelId="{4A0A1132-932D-43C2-9B59-1F0AA62EFCC3}" type="sibTrans" cxnId="{782B964B-BDC8-492D-8162-538B54985552}">
      <dgm:prSet/>
      <dgm:spPr/>
      <dgm:t>
        <a:bodyPr/>
        <a:lstStyle/>
        <a:p>
          <a:endParaRPr lang="en-GB"/>
        </a:p>
      </dgm:t>
    </dgm:pt>
    <dgm:pt modelId="{823023FA-C76D-40FC-A65B-EC95BE6FC9E0}">
      <dgm:prSet/>
      <dgm:spPr/>
      <dgm:t>
        <a:bodyPr/>
        <a:lstStyle/>
        <a:p>
          <a:r>
            <a:rPr lang="en-GB"/>
            <a:t>EMHP</a:t>
          </a:r>
        </a:p>
      </dgm:t>
    </dgm:pt>
    <dgm:pt modelId="{F7E71D79-34FB-4FD1-B981-F8F54A1CC975}" type="parTrans" cxnId="{952A52B4-8900-4682-9925-5DDE7959EE59}">
      <dgm:prSet/>
      <dgm:spPr/>
      <dgm:t>
        <a:bodyPr/>
        <a:lstStyle/>
        <a:p>
          <a:endParaRPr lang="en-GB"/>
        </a:p>
      </dgm:t>
    </dgm:pt>
    <dgm:pt modelId="{A1725367-B7FA-4266-AEBC-6982D4C039FC}" type="sibTrans" cxnId="{952A52B4-8900-4682-9925-5DDE7959EE59}">
      <dgm:prSet/>
      <dgm:spPr/>
      <dgm:t>
        <a:bodyPr/>
        <a:lstStyle/>
        <a:p>
          <a:endParaRPr lang="en-GB"/>
        </a:p>
      </dgm:t>
    </dgm:pt>
    <dgm:pt modelId="{CE98DA6F-9C2E-458D-B28D-8CDD41414E9F}">
      <dgm:prSet/>
      <dgm:spPr/>
      <dgm:t>
        <a:bodyPr/>
        <a:lstStyle/>
        <a:p>
          <a:r>
            <a:rPr lang="en-GB"/>
            <a:t>EMHP</a:t>
          </a:r>
        </a:p>
      </dgm:t>
    </dgm:pt>
    <dgm:pt modelId="{061638CF-C632-494A-A890-F17AF3E41810}" type="parTrans" cxnId="{278E5771-61D6-432F-91F5-443359BC0ACE}">
      <dgm:prSet/>
      <dgm:spPr/>
      <dgm:t>
        <a:bodyPr/>
        <a:lstStyle/>
        <a:p>
          <a:endParaRPr lang="en-GB"/>
        </a:p>
      </dgm:t>
    </dgm:pt>
    <dgm:pt modelId="{608DC354-E618-4D9D-BCFC-B71C433540FB}" type="sibTrans" cxnId="{278E5771-61D6-432F-91F5-443359BC0ACE}">
      <dgm:prSet/>
      <dgm:spPr/>
      <dgm:t>
        <a:bodyPr/>
        <a:lstStyle/>
        <a:p>
          <a:endParaRPr lang="en-GB"/>
        </a:p>
      </dgm:t>
    </dgm:pt>
    <dgm:pt modelId="{4E0E8089-81A3-4190-B519-02EB93574617}">
      <dgm:prSet/>
      <dgm:spPr/>
      <dgm:t>
        <a:bodyPr/>
        <a:lstStyle/>
        <a:p>
          <a:r>
            <a:rPr lang="en-GB"/>
            <a:t>EMHP</a:t>
          </a:r>
        </a:p>
      </dgm:t>
    </dgm:pt>
    <dgm:pt modelId="{E9484F57-7AFE-4F52-BBC4-0D517E044303}" type="parTrans" cxnId="{0DAA3099-6831-4246-984F-8A7BC99C658C}">
      <dgm:prSet/>
      <dgm:spPr/>
      <dgm:t>
        <a:bodyPr/>
        <a:lstStyle/>
        <a:p>
          <a:endParaRPr lang="en-GB"/>
        </a:p>
      </dgm:t>
    </dgm:pt>
    <dgm:pt modelId="{2E48FFA2-AB8E-4C9E-A266-EBFEAC66F34E}" type="sibTrans" cxnId="{0DAA3099-6831-4246-984F-8A7BC99C658C}">
      <dgm:prSet/>
      <dgm:spPr/>
      <dgm:t>
        <a:bodyPr/>
        <a:lstStyle/>
        <a:p>
          <a:endParaRPr lang="en-GB"/>
        </a:p>
      </dgm:t>
    </dgm:pt>
    <dgm:pt modelId="{2847D926-E57D-4FB2-B0B1-5BF2EC2727F3}" type="pres">
      <dgm:prSet presAssocID="{C8E196EC-BC79-46C2-93F1-1FECAEB9D803}" presName="hierChild1" presStyleCnt="0">
        <dgm:presLayoutVars>
          <dgm:chPref val="1"/>
          <dgm:dir/>
          <dgm:animOne val="branch"/>
          <dgm:animLvl val="lvl"/>
          <dgm:resizeHandles/>
        </dgm:presLayoutVars>
      </dgm:prSet>
      <dgm:spPr/>
    </dgm:pt>
    <dgm:pt modelId="{813EFD6F-A17D-4AD5-8EFC-73B417D3A950}" type="pres">
      <dgm:prSet presAssocID="{13A811AB-10A3-4A3E-BD5C-A184A1D27FA3}" presName="hierRoot1" presStyleCnt="0"/>
      <dgm:spPr/>
    </dgm:pt>
    <dgm:pt modelId="{DFDDA6D2-7D48-411C-9D5C-735141CF4B0F}" type="pres">
      <dgm:prSet presAssocID="{13A811AB-10A3-4A3E-BD5C-A184A1D27FA3}" presName="composite" presStyleCnt="0"/>
      <dgm:spPr/>
    </dgm:pt>
    <dgm:pt modelId="{B3217BCF-977A-47EB-B06F-7A0231B49C74}" type="pres">
      <dgm:prSet presAssocID="{13A811AB-10A3-4A3E-BD5C-A184A1D27FA3}" presName="background" presStyleLbl="node0" presStyleIdx="0" presStyleCnt="1"/>
      <dgm:spPr/>
    </dgm:pt>
    <dgm:pt modelId="{05742193-6BDF-4D4A-B4E7-A9E565ADE069}" type="pres">
      <dgm:prSet presAssocID="{13A811AB-10A3-4A3E-BD5C-A184A1D27FA3}" presName="text" presStyleLbl="fgAcc0" presStyleIdx="0" presStyleCnt="1">
        <dgm:presLayoutVars>
          <dgm:chPref val="3"/>
        </dgm:presLayoutVars>
      </dgm:prSet>
      <dgm:spPr/>
    </dgm:pt>
    <dgm:pt modelId="{51D2C663-5A5F-40F6-AB0C-02B0BB9F0B4E}" type="pres">
      <dgm:prSet presAssocID="{13A811AB-10A3-4A3E-BD5C-A184A1D27FA3}" presName="hierChild2" presStyleCnt="0"/>
      <dgm:spPr/>
    </dgm:pt>
    <dgm:pt modelId="{180A9F59-97EB-4D0D-8676-01AC5BA12B52}" type="pres">
      <dgm:prSet presAssocID="{983E9C22-DF8A-4241-8817-060E468A87C7}" presName="Name10" presStyleLbl="parChTrans1D2" presStyleIdx="0" presStyleCnt="3"/>
      <dgm:spPr/>
    </dgm:pt>
    <dgm:pt modelId="{15CBE56C-2280-4ABB-8996-24DA7D683DA8}" type="pres">
      <dgm:prSet presAssocID="{64551B43-3732-4332-9680-ED5C8B5B1603}" presName="hierRoot2" presStyleCnt="0"/>
      <dgm:spPr/>
    </dgm:pt>
    <dgm:pt modelId="{C06F4E1D-AE52-4E9C-AB45-5FF46EE13D52}" type="pres">
      <dgm:prSet presAssocID="{64551B43-3732-4332-9680-ED5C8B5B1603}" presName="composite2" presStyleCnt="0"/>
      <dgm:spPr/>
    </dgm:pt>
    <dgm:pt modelId="{071AD3F1-1327-4A5A-8E49-D884FDD05987}" type="pres">
      <dgm:prSet presAssocID="{64551B43-3732-4332-9680-ED5C8B5B1603}" presName="background2" presStyleLbl="node2" presStyleIdx="0" presStyleCnt="3"/>
      <dgm:spPr/>
    </dgm:pt>
    <dgm:pt modelId="{04106844-0977-4B05-869E-044D401B9C18}" type="pres">
      <dgm:prSet presAssocID="{64551B43-3732-4332-9680-ED5C8B5B1603}" presName="text2" presStyleLbl="fgAcc2" presStyleIdx="0" presStyleCnt="3">
        <dgm:presLayoutVars>
          <dgm:chPref val="3"/>
        </dgm:presLayoutVars>
      </dgm:prSet>
      <dgm:spPr/>
    </dgm:pt>
    <dgm:pt modelId="{14785F37-6B47-495E-99D0-F0024D579FAA}" type="pres">
      <dgm:prSet presAssocID="{64551B43-3732-4332-9680-ED5C8B5B1603}" presName="hierChild3" presStyleCnt="0"/>
      <dgm:spPr/>
    </dgm:pt>
    <dgm:pt modelId="{38E41C25-C4B1-49CD-983A-74AD5FBAF918}" type="pres">
      <dgm:prSet presAssocID="{46BE4440-4802-4612-87C7-9E137A5D8AB3}" presName="Name10" presStyleLbl="parChTrans1D2" presStyleIdx="1" presStyleCnt="3"/>
      <dgm:spPr/>
    </dgm:pt>
    <dgm:pt modelId="{45F872F2-53A6-475A-9F24-C2EC1691038A}" type="pres">
      <dgm:prSet presAssocID="{5D2B7E5F-22F1-4C00-B5EE-23C66F6F1D1A}" presName="hierRoot2" presStyleCnt="0"/>
      <dgm:spPr/>
    </dgm:pt>
    <dgm:pt modelId="{D1857D2A-2605-4F6E-8AFD-B7DEB60FB6B8}" type="pres">
      <dgm:prSet presAssocID="{5D2B7E5F-22F1-4C00-B5EE-23C66F6F1D1A}" presName="composite2" presStyleCnt="0"/>
      <dgm:spPr/>
    </dgm:pt>
    <dgm:pt modelId="{65B5BFEC-3F0B-4481-B0A9-38F4548EEC2A}" type="pres">
      <dgm:prSet presAssocID="{5D2B7E5F-22F1-4C00-B5EE-23C66F6F1D1A}" presName="background2" presStyleLbl="node2" presStyleIdx="1" presStyleCnt="3"/>
      <dgm:spPr/>
    </dgm:pt>
    <dgm:pt modelId="{310E4172-A68B-434F-A3F9-35D07F309F92}" type="pres">
      <dgm:prSet presAssocID="{5D2B7E5F-22F1-4C00-B5EE-23C66F6F1D1A}" presName="text2" presStyleLbl="fgAcc2" presStyleIdx="1" presStyleCnt="3">
        <dgm:presLayoutVars>
          <dgm:chPref val="3"/>
        </dgm:presLayoutVars>
      </dgm:prSet>
      <dgm:spPr/>
    </dgm:pt>
    <dgm:pt modelId="{3D896650-8DE7-45E5-8219-0FC6EFA1E32B}" type="pres">
      <dgm:prSet presAssocID="{5D2B7E5F-22F1-4C00-B5EE-23C66F6F1D1A}" presName="hierChild3" presStyleCnt="0"/>
      <dgm:spPr/>
    </dgm:pt>
    <dgm:pt modelId="{CC583E1D-3BC1-45D4-9E1A-C74C27F44899}" type="pres">
      <dgm:prSet presAssocID="{8E607633-ADFC-413A-BB59-4FE07606F0D9}" presName="Name17" presStyleLbl="parChTrans1D3" presStyleIdx="0" presStyleCnt="4"/>
      <dgm:spPr/>
    </dgm:pt>
    <dgm:pt modelId="{550AEB9B-C9AB-461E-9977-AD101B84A083}" type="pres">
      <dgm:prSet presAssocID="{B9FE695A-A8DA-4636-A3AC-F473A99057BE}" presName="hierRoot3" presStyleCnt="0"/>
      <dgm:spPr/>
    </dgm:pt>
    <dgm:pt modelId="{2A82CBDA-23D8-4430-AD9C-B9C75203627F}" type="pres">
      <dgm:prSet presAssocID="{B9FE695A-A8DA-4636-A3AC-F473A99057BE}" presName="composite3" presStyleCnt="0"/>
      <dgm:spPr/>
    </dgm:pt>
    <dgm:pt modelId="{F10E7BAA-6866-423A-8FFF-1C1EE42E0D3A}" type="pres">
      <dgm:prSet presAssocID="{B9FE695A-A8DA-4636-A3AC-F473A99057BE}" presName="background3" presStyleLbl="node3" presStyleIdx="0" presStyleCnt="4"/>
      <dgm:spPr/>
    </dgm:pt>
    <dgm:pt modelId="{EEDECCC5-4CB0-4D3E-AF0A-F78F25438D9B}" type="pres">
      <dgm:prSet presAssocID="{B9FE695A-A8DA-4636-A3AC-F473A99057BE}" presName="text3" presStyleLbl="fgAcc3" presStyleIdx="0" presStyleCnt="4">
        <dgm:presLayoutVars>
          <dgm:chPref val="3"/>
        </dgm:presLayoutVars>
      </dgm:prSet>
      <dgm:spPr/>
    </dgm:pt>
    <dgm:pt modelId="{0842BB51-AC62-44B3-BF39-F7EA7D841ED9}" type="pres">
      <dgm:prSet presAssocID="{B9FE695A-A8DA-4636-A3AC-F473A99057BE}" presName="hierChild4" presStyleCnt="0"/>
      <dgm:spPr/>
    </dgm:pt>
    <dgm:pt modelId="{59AF799C-A1CC-494B-AF6F-9A43C8B9DAB5}" type="pres">
      <dgm:prSet presAssocID="{F7E71D79-34FB-4FD1-B981-F8F54A1CC975}" presName="Name17" presStyleLbl="parChTrans1D3" presStyleIdx="1" presStyleCnt="4"/>
      <dgm:spPr/>
    </dgm:pt>
    <dgm:pt modelId="{E104EAB1-301C-43BA-8338-301DD9E0F16E}" type="pres">
      <dgm:prSet presAssocID="{823023FA-C76D-40FC-A65B-EC95BE6FC9E0}" presName="hierRoot3" presStyleCnt="0"/>
      <dgm:spPr/>
    </dgm:pt>
    <dgm:pt modelId="{A6B4E409-71D9-4C8D-8812-7D18EEC281E7}" type="pres">
      <dgm:prSet presAssocID="{823023FA-C76D-40FC-A65B-EC95BE6FC9E0}" presName="composite3" presStyleCnt="0"/>
      <dgm:spPr/>
    </dgm:pt>
    <dgm:pt modelId="{6C540DC3-162D-405E-8936-A8F08A5E2E7C}" type="pres">
      <dgm:prSet presAssocID="{823023FA-C76D-40FC-A65B-EC95BE6FC9E0}" presName="background3" presStyleLbl="node3" presStyleIdx="1" presStyleCnt="4"/>
      <dgm:spPr/>
    </dgm:pt>
    <dgm:pt modelId="{40165019-A4EF-489A-B9EC-0EC4E38314B2}" type="pres">
      <dgm:prSet presAssocID="{823023FA-C76D-40FC-A65B-EC95BE6FC9E0}" presName="text3" presStyleLbl="fgAcc3" presStyleIdx="1" presStyleCnt="4">
        <dgm:presLayoutVars>
          <dgm:chPref val="3"/>
        </dgm:presLayoutVars>
      </dgm:prSet>
      <dgm:spPr/>
    </dgm:pt>
    <dgm:pt modelId="{6754B935-7A77-41C7-999D-1A630803D907}" type="pres">
      <dgm:prSet presAssocID="{823023FA-C76D-40FC-A65B-EC95BE6FC9E0}" presName="hierChild4" presStyleCnt="0"/>
      <dgm:spPr/>
    </dgm:pt>
    <dgm:pt modelId="{18BB3B56-E2DA-4FDC-ABBE-7E142EE66DB2}" type="pres">
      <dgm:prSet presAssocID="{061638CF-C632-494A-A890-F17AF3E41810}" presName="Name17" presStyleLbl="parChTrans1D3" presStyleIdx="2" presStyleCnt="4"/>
      <dgm:spPr/>
    </dgm:pt>
    <dgm:pt modelId="{182297EC-4E1F-4126-AE9C-1E70D5489DE6}" type="pres">
      <dgm:prSet presAssocID="{CE98DA6F-9C2E-458D-B28D-8CDD41414E9F}" presName="hierRoot3" presStyleCnt="0"/>
      <dgm:spPr/>
    </dgm:pt>
    <dgm:pt modelId="{498EDC9F-DBAA-4876-BF93-4C4F2460DD14}" type="pres">
      <dgm:prSet presAssocID="{CE98DA6F-9C2E-458D-B28D-8CDD41414E9F}" presName="composite3" presStyleCnt="0"/>
      <dgm:spPr/>
    </dgm:pt>
    <dgm:pt modelId="{D202039A-1C4F-4C02-9DEF-BE5B6FC530BC}" type="pres">
      <dgm:prSet presAssocID="{CE98DA6F-9C2E-458D-B28D-8CDD41414E9F}" presName="background3" presStyleLbl="node3" presStyleIdx="2" presStyleCnt="4"/>
      <dgm:spPr/>
    </dgm:pt>
    <dgm:pt modelId="{B50608C3-0731-4E15-B839-471FC9898C20}" type="pres">
      <dgm:prSet presAssocID="{CE98DA6F-9C2E-458D-B28D-8CDD41414E9F}" presName="text3" presStyleLbl="fgAcc3" presStyleIdx="2" presStyleCnt="4">
        <dgm:presLayoutVars>
          <dgm:chPref val="3"/>
        </dgm:presLayoutVars>
      </dgm:prSet>
      <dgm:spPr/>
    </dgm:pt>
    <dgm:pt modelId="{47FD648A-E246-41E2-929B-3BB69F74E46D}" type="pres">
      <dgm:prSet presAssocID="{CE98DA6F-9C2E-458D-B28D-8CDD41414E9F}" presName="hierChild4" presStyleCnt="0"/>
      <dgm:spPr/>
    </dgm:pt>
    <dgm:pt modelId="{52A524FE-3ABB-4422-9099-87887C600546}" type="pres">
      <dgm:prSet presAssocID="{E9484F57-7AFE-4F52-BBC4-0D517E044303}" presName="Name17" presStyleLbl="parChTrans1D3" presStyleIdx="3" presStyleCnt="4"/>
      <dgm:spPr/>
    </dgm:pt>
    <dgm:pt modelId="{CED5F8C7-95D1-477E-8C49-842D48301825}" type="pres">
      <dgm:prSet presAssocID="{4E0E8089-81A3-4190-B519-02EB93574617}" presName="hierRoot3" presStyleCnt="0"/>
      <dgm:spPr/>
    </dgm:pt>
    <dgm:pt modelId="{95CB196A-697B-4E40-B820-B45975399852}" type="pres">
      <dgm:prSet presAssocID="{4E0E8089-81A3-4190-B519-02EB93574617}" presName="composite3" presStyleCnt="0"/>
      <dgm:spPr/>
    </dgm:pt>
    <dgm:pt modelId="{07DD68BC-8EDD-430C-9F55-378404B46929}" type="pres">
      <dgm:prSet presAssocID="{4E0E8089-81A3-4190-B519-02EB93574617}" presName="background3" presStyleLbl="node3" presStyleIdx="3" presStyleCnt="4"/>
      <dgm:spPr/>
    </dgm:pt>
    <dgm:pt modelId="{B6D825DD-E140-44A0-A4D8-42ABB74B2DFC}" type="pres">
      <dgm:prSet presAssocID="{4E0E8089-81A3-4190-B519-02EB93574617}" presName="text3" presStyleLbl="fgAcc3" presStyleIdx="3" presStyleCnt="4">
        <dgm:presLayoutVars>
          <dgm:chPref val="3"/>
        </dgm:presLayoutVars>
      </dgm:prSet>
      <dgm:spPr/>
    </dgm:pt>
    <dgm:pt modelId="{6F0F1BD9-EF2E-4ECE-8753-F075A8DC5C35}" type="pres">
      <dgm:prSet presAssocID="{4E0E8089-81A3-4190-B519-02EB93574617}" presName="hierChild4" presStyleCnt="0"/>
      <dgm:spPr/>
    </dgm:pt>
    <dgm:pt modelId="{9EE271D0-80F8-412A-A9FE-8ACE9418081D}" type="pres">
      <dgm:prSet presAssocID="{9E8091DC-2701-4008-80C8-699967A0AE70}" presName="Name10" presStyleLbl="parChTrans1D2" presStyleIdx="2" presStyleCnt="3"/>
      <dgm:spPr/>
    </dgm:pt>
    <dgm:pt modelId="{FDAD5E34-D269-4B54-B48A-8DA259E07C65}" type="pres">
      <dgm:prSet presAssocID="{9F7A259F-C6A1-4FCC-B629-D493E55E3D7B}" presName="hierRoot2" presStyleCnt="0"/>
      <dgm:spPr/>
    </dgm:pt>
    <dgm:pt modelId="{65E3C0F9-9B4E-4B9E-8090-288D4785890E}" type="pres">
      <dgm:prSet presAssocID="{9F7A259F-C6A1-4FCC-B629-D493E55E3D7B}" presName="composite2" presStyleCnt="0"/>
      <dgm:spPr/>
    </dgm:pt>
    <dgm:pt modelId="{CD58F52F-5421-4B8F-B3CC-3557B0EDB364}" type="pres">
      <dgm:prSet presAssocID="{9F7A259F-C6A1-4FCC-B629-D493E55E3D7B}" presName="background2" presStyleLbl="node2" presStyleIdx="2" presStyleCnt="3"/>
      <dgm:spPr/>
    </dgm:pt>
    <dgm:pt modelId="{2BC18B8F-F0C6-4420-9E17-780409967330}" type="pres">
      <dgm:prSet presAssocID="{9F7A259F-C6A1-4FCC-B629-D493E55E3D7B}" presName="text2" presStyleLbl="fgAcc2" presStyleIdx="2" presStyleCnt="3">
        <dgm:presLayoutVars>
          <dgm:chPref val="3"/>
        </dgm:presLayoutVars>
      </dgm:prSet>
      <dgm:spPr/>
    </dgm:pt>
    <dgm:pt modelId="{E7672DE6-0997-4937-A635-DC41F23D504A}" type="pres">
      <dgm:prSet presAssocID="{9F7A259F-C6A1-4FCC-B629-D493E55E3D7B}" presName="hierChild3" presStyleCnt="0"/>
      <dgm:spPr/>
    </dgm:pt>
  </dgm:ptLst>
  <dgm:cxnLst>
    <dgm:cxn modelId="{F880D60F-5013-4001-B5C6-1F376EB45133}" type="presOf" srcId="{8E607633-ADFC-413A-BB59-4FE07606F0D9}" destId="{CC583E1D-3BC1-45D4-9E1A-C74C27F44899}" srcOrd="0" destOrd="0" presId="urn:microsoft.com/office/officeart/2005/8/layout/hierarchy1"/>
    <dgm:cxn modelId="{40B9662B-3BC7-44F8-91AC-FE7C2D1FAC0D}" srcId="{13A811AB-10A3-4A3E-BD5C-A184A1D27FA3}" destId="{9F7A259F-C6A1-4FCC-B629-D493E55E3D7B}" srcOrd="2" destOrd="0" parTransId="{9E8091DC-2701-4008-80C8-699967A0AE70}" sibTransId="{32BFEE38-C675-4DA8-863E-A4ACF0E8E58F}"/>
    <dgm:cxn modelId="{2C0A5F2C-A556-4A4F-BB05-0FA2A85DD0C7}" type="presOf" srcId="{9E8091DC-2701-4008-80C8-699967A0AE70}" destId="{9EE271D0-80F8-412A-A9FE-8ACE9418081D}" srcOrd="0" destOrd="0" presId="urn:microsoft.com/office/officeart/2005/8/layout/hierarchy1"/>
    <dgm:cxn modelId="{AE54DA3D-ADAF-4183-8C8A-E58C2B5EE9BC}" type="presOf" srcId="{F7E71D79-34FB-4FD1-B981-F8F54A1CC975}" destId="{59AF799C-A1CC-494B-AF6F-9A43C8B9DAB5}" srcOrd="0" destOrd="0" presId="urn:microsoft.com/office/officeart/2005/8/layout/hierarchy1"/>
    <dgm:cxn modelId="{0EAFAB3E-A95E-43E6-9189-7155F85777DA}" type="presOf" srcId="{46BE4440-4802-4612-87C7-9E137A5D8AB3}" destId="{38E41C25-C4B1-49CD-983A-74AD5FBAF918}" srcOrd="0" destOrd="0" presId="urn:microsoft.com/office/officeart/2005/8/layout/hierarchy1"/>
    <dgm:cxn modelId="{6D34215B-3DB8-483F-9D72-A0B8B61B4B34}" type="presOf" srcId="{64551B43-3732-4332-9680-ED5C8B5B1603}" destId="{04106844-0977-4B05-869E-044D401B9C18}" srcOrd="0" destOrd="0" presId="urn:microsoft.com/office/officeart/2005/8/layout/hierarchy1"/>
    <dgm:cxn modelId="{E89A6341-1C1B-403D-AB1D-080576CD920E}" srcId="{13A811AB-10A3-4A3E-BD5C-A184A1D27FA3}" destId="{64551B43-3732-4332-9680-ED5C8B5B1603}" srcOrd="0" destOrd="0" parTransId="{983E9C22-DF8A-4241-8817-060E468A87C7}" sibTransId="{4D215AF5-E523-4799-A434-CC847EF289B6}"/>
    <dgm:cxn modelId="{796E0749-CF2D-4ED2-9BF4-67C26CA1371D}" srcId="{13A811AB-10A3-4A3E-BD5C-A184A1D27FA3}" destId="{5D2B7E5F-22F1-4C00-B5EE-23C66F6F1D1A}" srcOrd="1" destOrd="0" parTransId="{46BE4440-4802-4612-87C7-9E137A5D8AB3}" sibTransId="{270786F1-7971-4737-B6B3-DFA8CDF73140}"/>
    <dgm:cxn modelId="{782B964B-BDC8-492D-8162-538B54985552}" srcId="{5D2B7E5F-22F1-4C00-B5EE-23C66F6F1D1A}" destId="{B9FE695A-A8DA-4636-A3AC-F473A99057BE}" srcOrd="0" destOrd="0" parTransId="{8E607633-ADFC-413A-BB59-4FE07606F0D9}" sibTransId="{4A0A1132-932D-43C2-9B59-1F0AA62EFCC3}"/>
    <dgm:cxn modelId="{B432664F-B29F-4A64-A141-9CB220FD3BF5}" type="presOf" srcId="{983E9C22-DF8A-4241-8817-060E468A87C7}" destId="{180A9F59-97EB-4D0D-8676-01AC5BA12B52}" srcOrd="0" destOrd="0" presId="urn:microsoft.com/office/officeart/2005/8/layout/hierarchy1"/>
    <dgm:cxn modelId="{278E5771-61D6-432F-91F5-443359BC0ACE}" srcId="{5D2B7E5F-22F1-4C00-B5EE-23C66F6F1D1A}" destId="{CE98DA6F-9C2E-458D-B28D-8CDD41414E9F}" srcOrd="2" destOrd="0" parTransId="{061638CF-C632-494A-A890-F17AF3E41810}" sibTransId="{608DC354-E618-4D9D-BCFC-B71C433540FB}"/>
    <dgm:cxn modelId="{2D99CF78-FE9B-463F-AA32-3E7D149EBF44}" type="presOf" srcId="{061638CF-C632-494A-A890-F17AF3E41810}" destId="{18BB3B56-E2DA-4FDC-ABBE-7E142EE66DB2}" srcOrd="0" destOrd="0" presId="urn:microsoft.com/office/officeart/2005/8/layout/hierarchy1"/>
    <dgm:cxn modelId="{82100A7A-7C23-48F2-B00A-DBEBBAF7024A}" type="presOf" srcId="{C8E196EC-BC79-46C2-93F1-1FECAEB9D803}" destId="{2847D926-E57D-4FB2-B0B1-5BF2EC2727F3}" srcOrd="0" destOrd="0" presId="urn:microsoft.com/office/officeart/2005/8/layout/hierarchy1"/>
    <dgm:cxn modelId="{00963797-2B6E-4F06-B441-F5518D7956D6}" type="presOf" srcId="{5D2B7E5F-22F1-4C00-B5EE-23C66F6F1D1A}" destId="{310E4172-A68B-434F-A3F9-35D07F309F92}" srcOrd="0" destOrd="0" presId="urn:microsoft.com/office/officeart/2005/8/layout/hierarchy1"/>
    <dgm:cxn modelId="{58394797-C38B-419A-90CF-AA838C1B846A}" type="presOf" srcId="{4E0E8089-81A3-4190-B519-02EB93574617}" destId="{B6D825DD-E140-44A0-A4D8-42ABB74B2DFC}" srcOrd="0" destOrd="0" presId="urn:microsoft.com/office/officeart/2005/8/layout/hierarchy1"/>
    <dgm:cxn modelId="{0DAA3099-6831-4246-984F-8A7BC99C658C}" srcId="{5D2B7E5F-22F1-4C00-B5EE-23C66F6F1D1A}" destId="{4E0E8089-81A3-4190-B519-02EB93574617}" srcOrd="3" destOrd="0" parTransId="{E9484F57-7AFE-4F52-BBC4-0D517E044303}" sibTransId="{2E48FFA2-AB8E-4C9E-A266-EBFEAC66F34E}"/>
    <dgm:cxn modelId="{D384509E-54A4-435E-926A-A988B8EAAB34}" srcId="{C8E196EC-BC79-46C2-93F1-1FECAEB9D803}" destId="{13A811AB-10A3-4A3E-BD5C-A184A1D27FA3}" srcOrd="0" destOrd="0" parTransId="{BD179762-86EC-44A7-ACC7-D294CBCE25F2}" sibTransId="{C887A0A5-0A89-4872-B4F1-42883215F56E}"/>
    <dgm:cxn modelId="{952A52B4-8900-4682-9925-5DDE7959EE59}" srcId="{5D2B7E5F-22F1-4C00-B5EE-23C66F6F1D1A}" destId="{823023FA-C76D-40FC-A65B-EC95BE6FC9E0}" srcOrd="1" destOrd="0" parTransId="{F7E71D79-34FB-4FD1-B981-F8F54A1CC975}" sibTransId="{A1725367-B7FA-4266-AEBC-6982D4C039FC}"/>
    <dgm:cxn modelId="{20A905B5-8167-4297-A643-A44D351CAA4E}" type="presOf" srcId="{823023FA-C76D-40FC-A65B-EC95BE6FC9E0}" destId="{40165019-A4EF-489A-B9EC-0EC4E38314B2}" srcOrd="0" destOrd="0" presId="urn:microsoft.com/office/officeart/2005/8/layout/hierarchy1"/>
    <dgm:cxn modelId="{0D813DD3-5C60-4650-873C-603097E81279}" type="presOf" srcId="{9F7A259F-C6A1-4FCC-B629-D493E55E3D7B}" destId="{2BC18B8F-F0C6-4420-9E17-780409967330}" srcOrd="0" destOrd="0" presId="urn:microsoft.com/office/officeart/2005/8/layout/hierarchy1"/>
    <dgm:cxn modelId="{02D226DE-51E9-44C4-B193-01A5CBBFAEFC}" type="presOf" srcId="{CE98DA6F-9C2E-458D-B28D-8CDD41414E9F}" destId="{B50608C3-0731-4E15-B839-471FC9898C20}" srcOrd="0" destOrd="0" presId="urn:microsoft.com/office/officeart/2005/8/layout/hierarchy1"/>
    <dgm:cxn modelId="{896CBAE8-DA6D-4439-9449-00876B8B9604}" type="presOf" srcId="{E9484F57-7AFE-4F52-BBC4-0D517E044303}" destId="{52A524FE-3ABB-4422-9099-87887C600546}" srcOrd="0" destOrd="0" presId="urn:microsoft.com/office/officeart/2005/8/layout/hierarchy1"/>
    <dgm:cxn modelId="{BF6A99F0-9373-4408-AD2A-108D730C5104}" type="presOf" srcId="{B9FE695A-A8DA-4636-A3AC-F473A99057BE}" destId="{EEDECCC5-4CB0-4D3E-AF0A-F78F25438D9B}" srcOrd="0" destOrd="0" presId="urn:microsoft.com/office/officeart/2005/8/layout/hierarchy1"/>
    <dgm:cxn modelId="{F20CF0F9-459A-4301-A9D9-93D00D7050F6}" type="presOf" srcId="{13A811AB-10A3-4A3E-BD5C-A184A1D27FA3}" destId="{05742193-6BDF-4D4A-B4E7-A9E565ADE069}" srcOrd="0" destOrd="0" presId="urn:microsoft.com/office/officeart/2005/8/layout/hierarchy1"/>
    <dgm:cxn modelId="{AA528155-CECF-4E2F-9805-0C3FD379ADC2}" type="presParOf" srcId="{2847D926-E57D-4FB2-B0B1-5BF2EC2727F3}" destId="{813EFD6F-A17D-4AD5-8EFC-73B417D3A950}" srcOrd="0" destOrd="0" presId="urn:microsoft.com/office/officeart/2005/8/layout/hierarchy1"/>
    <dgm:cxn modelId="{4F1380E7-F87B-4EC0-A3BD-B07E4D328C1B}" type="presParOf" srcId="{813EFD6F-A17D-4AD5-8EFC-73B417D3A950}" destId="{DFDDA6D2-7D48-411C-9D5C-735141CF4B0F}" srcOrd="0" destOrd="0" presId="urn:microsoft.com/office/officeart/2005/8/layout/hierarchy1"/>
    <dgm:cxn modelId="{57D4864E-5409-4093-B4CA-13446DF0EB1E}" type="presParOf" srcId="{DFDDA6D2-7D48-411C-9D5C-735141CF4B0F}" destId="{B3217BCF-977A-47EB-B06F-7A0231B49C74}" srcOrd="0" destOrd="0" presId="urn:microsoft.com/office/officeart/2005/8/layout/hierarchy1"/>
    <dgm:cxn modelId="{DB8F1276-F256-4BC6-9BE1-E324E782A336}" type="presParOf" srcId="{DFDDA6D2-7D48-411C-9D5C-735141CF4B0F}" destId="{05742193-6BDF-4D4A-B4E7-A9E565ADE069}" srcOrd="1" destOrd="0" presId="urn:microsoft.com/office/officeart/2005/8/layout/hierarchy1"/>
    <dgm:cxn modelId="{18AD4428-9F03-4E96-AC89-B88DC8B0B17F}" type="presParOf" srcId="{813EFD6F-A17D-4AD5-8EFC-73B417D3A950}" destId="{51D2C663-5A5F-40F6-AB0C-02B0BB9F0B4E}" srcOrd="1" destOrd="0" presId="urn:microsoft.com/office/officeart/2005/8/layout/hierarchy1"/>
    <dgm:cxn modelId="{A1160DE5-BCFC-4237-9EC9-49BDD5B32E02}" type="presParOf" srcId="{51D2C663-5A5F-40F6-AB0C-02B0BB9F0B4E}" destId="{180A9F59-97EB-4D0D-8676-01AC5BA12B52}" srcOrd="0" destOrd="0" presId="urn:microsoft.com/office/officeart/2005/8/layout/hierarchy1"/>
    <dgm:cxn modelId="{15D6B13A-809E-440C-8C28-375496780251}" type="presParOf" srcId="{51D2C663-5A5F-40F6-AB0C-02B0BB9F0B4E}" destId="{15CBE56C-2280-4ABB-8996-24DA7D683DA8}" srcOrd="1" destOrd="0" presId="urn:microsoft.com/office/officeart/2005/8/layout/hierarchy1"/>
    <dgm:cxn modelId="{4B8C8049-860F-47B5-AFE9-CF8FE5AF8A13}" type="presParOf" srcId="{15CBE56C-2280-4ABB-8996-24DA7D683DA8}" destId="{C06F4E1D-AE52-4E9C-AB45-5FF46EE13D52}" srcOrd="0" destOrd="0" presId="urn:microsoft.com/office/officeart/2005/8/layout/hierarchy1"/>
    <dgm:cxn modelId="{C4FD0754-9CA1-4053-8485-34AA77F49B40}" type="presParOf" srcId="{C06F4E1D-AE52-4E9C-AB45-5FF46EE13D52}" destId="{071AD3F1-1327-4A5A-8E49-D884FDD05987}" srcOrd="0" destOrd="0" presId="urn:microsoft.com/office/officeart/2005/8/layout/hierarchy1"/>
    <dgm:cxn modelId="{3D92ADCB-AF03-43BA-921F-4FFA3C66BEC7}" type="presParOf" srcId="{C06F4E1D-AE52-4E9C-AB45-5FF46EE13D52}" destId="{04106844-0977-4B05-869E-044D401B9C18}" srcOrd="1" destOrd="0" presId="urn:microsoft.com/office/officeart/2005/8/layout/hierarchy1"/>
    <dgm:cxn modelId="{6C0A3CF9-33C4-45D4-A71A-365F082B7C25}" type="presParOf" srcId="{15CBE56C-2280-4ABB-8996-24DA7D683DA8}" destId="{14785F37-6B47-495E-99D0-F0024D579FAA}" srcOrd="1" destOrd="0" presId="urn:microsoft.com/office/officeart/2005/8/layout/hierarchy1"/>
    <dgm:cxn modelId="{1AC92D10-8808-472E-8263-C5D5DCC08071}" type="presParOf" srcId="{51D2C663-5A5F-40F6-AB0C-02B0BB9F0B4E}" destId="{38E41C25-C4B1-49CD-983A-74AD5FBAF918}" srcOrd="2" destOrd="0" presId="urn:microsoft.com/office/officeart/2005/8/layout/hierarchy1"/>
    <dgm:cxn modelId="{7CEAEC88-33A6-4AC9-825C-15D85816BED3}" type="presParOf" srcId="{51D2C663-5A5F-40F6-AB0C-02B0BB9F0B4E}" destId="{45F872F2-53A6-475A-9F24-C2EC1691038A}" srcOrd="3" destOrd="0" presId="urn:microsoft.com/office/officeart/2005/8/layout/hierarchy1"/>
    <dgm:cxn modelId="{0B871712-E68A-40CE-8A42-1BB23943134E}" type="presParOf" srcId="{45F872F2-53A6-475A-9F24-C2EC1691038A}" destId="{D1857D2A-2605-4F6E-8AFD-B7DEB60FB6B8}" srcOrd="0" destOrd="0" presId="urn:microsoft.com/office/officeart/2005/8/layout/hierarchy1"/>
    <dgm:cxn modelId="{3DD166C5-BBC2-4047-9B16-2DC934A366B9}" type="presParOf" srcId="{D1857D2A-2605-4F6E-8AFD-B7DEB60FB6B8}" destId="{65B5BFEC-3F0B-4481-B0A9-38F4548EEC2A}" srcOrd="0" destOrd="0" presId="urn:microsoft.com/office/officeart/2005/8/layout/hierarchy1"/>
    <dgm:cxn modelId="{38E50AE3-BACA-4A5D-B0B4-D499434D0C1A}" type="presParOf" srcId="{D1857D2A-2605-4F6E-8AFD-B7DEB60FB6B8}" destId="{310E4172-A68B-434F-A3F9-35D07F309F92}" srcOrd="1" destOrd="0" presId="urn:microsoft.com/office/officeart/2005/8/layout/hierarchy1"/>
    <dgm:cxn modelId="{00EE6EA0-4F1B-4C12-8D7C-0295DFCE40B4}" type="presParOf" srcId="{45F872F2-53A6-475A-9F24-C2EC1691038A}" destId="{3D896650-8DE7-45E5-8219-0FC6EFA1E32B}" srcOrd="1" destOrd="0" presId="urn:microsoft.com/office/officeart/2005/8/layout/hierarchy1"/>
    <dgm:cxn modelId="{6B869160-97F6-402F-BA25-3DB4AAE8197C}" type="presParOf" srcId="{3D896650-8DE7-45E5-8219-0FC6EFA1E32B}" destId="{CC583E1D-3BC1-45D4-9E1A-C74C27F44899}" srcOrd="0" destOrd="0" presId="urn:microsoft.com/office/officeart/2005/8/layout/hierarchy1"/>
    <dgm:cxn modelId="{ED3B158D-98FF-486D-BE43-52DFFABFA91D}" type="presParOf" srcId="{3D896650-8DE7-45E5-8219-0FC6EFA1E32B}" destId="{550AEB9B-C9AB-461E-9977-AD101B84A083}" srcOrd="1" destOrd="0" presId="urn:microsoft.com/office/officeart/2005/8/layout/hierarchy1"/>
    <dgm:cxn modelId="{AA95549F-9739-4298-A570-C2B39BB830E9}" type="presParOf" srcId="{550AEB9B-C9AB-461E-9977-AD101B84A083}" destId="{2A82CBDA-23D8-4430-AD9C-B9C75203627F}" srcOrd="0" destOrd="0" presId="urn:microsoft.com/office/officeart/2005/8/layout/hierarchy1"/>
    <dgm:cxn modelId="{58DECB7C-3366-4AD6-8E0E-A18AB59C1647}" type="presParOf" srcId="{2A82CBDA-23D8-4430-AD9C-B9C75203627F}" destId="{F10E7BAA-6866-423A-8FFF-1C1EE42E0D3A}" srcOrd="0" destOrd="0" presId="urn:microsoft.com/office/officeart/2005/8/layout/hierarchy1"/>
    <dgm:cxn modelId="{677254CB-048F-4469-936B-B1F72D0E4CB8}" type="presParOf" srcId="{2A82CBDA-23D8-4430-AD9C-B9C75203627F}" destId="{EEDECCC5-4CB0-4D3E-AF0A-F78F25438D9B}" srcOrd="1" destOrd="0" presId="urn:microsoft.com/office/officeart/2005/8/layout/hierarchy1"/>
    <dgm:cxn modelId="{0476587E-BC46-4827-A38F-FC10B057694B}" type="presParOf" srcId="{550AEB9B-C9AB-461E-9977-AD101B84A083}" destId="{0842BB51-AC62-44B3-BF39-F7EA7D841ED9}" srcOrd="1" destOrd="0" presId="urn:microsoft.com/office/officeart/2005/8/layout/hierarchy1"/>
    <dgm:cxn modelId="{07625F8E-8DF7-4335-B9BE-EE6C934E583A}" type="presParOf" srcId="{3D896650-8DE7-45E5-8219-0FC6EFA1E32B}" destId="{59AF799C-A1CC-494B-AF6F-9A43C8B9DAB5}" srcOrd="2" destOrd="0" presId="urn:microsoft.com/office/officeart/2005/8/layout/hierarchy1"/>
    <dgm:cxn modelId="{29995962-FDC1-4294-A03E-2BCFF5148369}" type="presParOf" srcId="{3D896650-8DE7-45E5-8219-0FC6EFA1E32B}" destId="{E104EAB1-301C-43BA-8338-301DD9E0F16E}" srcOrd="3" destOrd="0" presId="urn:microsoft.com/office/officeart/2005/8/layout/hierarchy1"/>
    <dgm:cxn modelId="{1238AF0A-7CDA-495E-91D8-B07253AF0EE5}" type="presParOf" srcId="{E104EAB1-301C-43BA-8338-301DD9E0F16E}" destId="{A6B4E409-71D9-4C8D-8812-7D18EEC281E7}" srcOrd="0" destOrd="0" presId="urn:microsoft.com/office/officeart/2005/8/layout/hierarchy1"/>
    <dgm:cxn modelId="{DA4C66D8-8AA7-4A5C-BF43-93A7E31B5ADF}" type="presParOf" srcId="{A6B4E409-71D9-4C8D-8812-7D18EEC281E7}" destId="{6C540DC3-162D-405E-8936-A8F08A5E2E7C}" srcOrd="0" destOrd="0" presId="urn:microsoft.com/office/officeart/2005/8/layout/hierarchy1"/>
    <dgm:cxn modelId="{6DDA340F-120D-43BD-8CDA-8F7CA5D61977}" type="presParOf" srcId="{A6B4E409-71D9-4C8D-8812-7D18EEC281E7}" destId="{40165019-A4EF-489A-B9EC-0EC4E38314B2}" srcOrd="1" destOrd="0" presId="urn:microsoft.com/office/officeart/2005/8/layout/hierarchy1"/>
    <dgm:cxn modelId="{285AEF46-D8FD-458E-B406-187C4CE15D32}" type="presParOf" srcId="{E104EAB1-301C-43BA-8338-301DD9E0F16E}" destId="{6754B935-7A77-41C7-999D-1A630803D907}" srcOrd="1" destOrd="0" presId="urn:microsoft.com/office/officeart/2005/8/layout/hierarchy1"/>
    <dgm:cxn modelId="{D24DD458-4711-4C4E-8BA4-D7337A48B812}" type="presParOf" srcId="{3D896650-8DE7-45E5-8219-0FC6EFA1E32B}" destId="{18BB3B56-E2DA-4FDC-ABBE-7E142EE66DB2}" srcOrd="4" destOrd="0" presId="urn:microsoft.com/office/officeart/2005/8/layout/hierarchy1"/>
    <dgm:cxn modelId="{A508B2B0-746C-4CDD-BA63-EA70A9FFB236}" type="presParOf" srcId="{3D896650-8DE7-45E5-8219-0FC6EFA1E32B}" destId="{182297EC-4E1F-4126-AE9C-1E70D5489DE6}" srcOrd="5" destOrd="0" presId="urn:microsoft.com/office/officeart/2005/8/layout/hierarchy1"/>
    <dgm:cxn modelId="{E018396F-E4EC-4964-B144-CDB3FBDD6A3A}" type="presParOf" srcId="{182297EC-4E1F-4126-AE9C-1E70D5489DE6}" destId="{498EDC9F-DBAA-4876-BF93-4C4F2460DD14}" srcOrd="0" destOrd="0" presId="urn:microsoft.com/office/officeart/2005/8/layout/hierarchy1"/>
    <dgm:cxn modelId="{25FA3C77-68D7-49B2-AE94-217913269022}" type="presParOf" srcId="{498EDC9F-DBAA-4876-BF93-4C4F2460DD14}" destId="{D202039A-1C4F-4C02-9DEF-BE5B6FC530BC}" srcOrd="0" destOrd="0" presId="urn:microsoft.com/office/officeart/2005/8/layout/hierarchy1"/>
    <dgm:cxn modelId="{5351A12F-7852-4801-BEF1-ACADACE9D215}" type="presParOf" srcId="{498EDC9F-DBAA-4876-BF93-4C4F2460DD14}" destId="{B50608C3-0731-4E15-B839-471FC9898C20}" srcOrd="1" destOrd="0" presId="urn:microsoft.com/office/officeart/2005/8/layout/hierarchy1"/>
    <dgm:cxn modelId="{A002A725-E38F-4521-8BCB-7BF1AFD046AC}" type="presParOf" srcId="{182297EC-4E1F-4126-AE9C-1E70D5489DE6}" destId="{47FD648A-E246-41E2-929B-3BB69F74E46D}" srcOrd="1" destOrd="0" presId="urn:microsoft.com/office/officeart/2005/8/layout/hierarchy1"/>
    <dgm:cxn modelId="{60A39BD0-A292-4EF8-ADDD-7C14274269DE}" type="presParOf" srcId="{3D896650-8DE7-45E5-8219-0FC6EFA1E32B}" destId="{52A524FE-3ABB-4422-9099-87887C600546}" srcOrd="6" destOrd="0" presId="urn:microsoft.com/office/officeart/2005/8/layout/hierarchy1"/>
    <dgm:cxn modelId="{B0FA9BA3-4BF9-4869-8D29-5AC1CE393ADF}" type="presParOf" srcId="{3D896650-8DE7-45E5-8219-0FC6EFA1E32B}" destId="{CED5F8C7-95D1-477E-8C49-842D48301825}" srcOrd="7" destOrd="0" presId="urn:microsoft.com/office/officeart/2005/8/layout/hierarchy1"/>
    <dgm:cxn modelId="{A848F6C4-FB4A-4280-9E37-46009CE8BF48}" type="presParOf" srcId="{CED5F8C7-95D1-477E-8C49-842D48301825}" destId="{95CB196A-697B-4E40-B820-B45975399852}" srcOrd="0" destOrd="0" presId="urn:microsoft.com/office/officeart/2005/8/layout/hierarchy1"/>
    <dgm:cxn modelId="{280990F6-AE4F-44BC-979A-25E4C2DB121B}" type="presParOf" srcId="{95CB196A-697B-4E40-B820-B45975399852}" destId="{07DD68BC-8EDD-430C-9F55-378404B46929}" srcOrd="0" destOrd="0" presId="urn:microsoft.com/office/officeart/2005/8/layout/hierarchy1"/>
    <dgm:cxn modelId="{4D58E0B4-AD8B-419B-B954-D8F4A58C6A04}" type="presParOf" srcId="{95CB196A-697B-4E40-B820-B45975399852}" destId="{B6D825DD-E140-44A0-A4D8-42ABB74B2DFC}" srcOrd="1" destOrd="0" presId="urn:microsoft.com/office/officeart/2005/8/layout/hierarchy1"/>
    <dgm:cxn modelId="{C96C146C-3DEA-4659-9890-1186084A8A14}" type="presParOf" srcId="{CED5F8C7-95D1-477E-8C49-842D48301825}" destId="{6F0F1BD9-EF2E-4ECE-8753-F075A8DC5C35}" srcOrd="1" destOrd="0" presId="urn:microsoft.com/office/officeart/2005/8/layout/hierarchy1"/>
    <dgm:cxn modelId="{46798EF5-5103-43CB-9C5D-BA20028F7C05}" type="presParOf" srcId="{51D2C663-5A5F-40F6-AB0C-02B0BB9F0B4E}" destId="{9EE271D0-80F8-412A-A9FE-8ACE9418081D}" srcOrd="4" destOrd="0" presId="urn:microsoft.com/office/officeart/2005/8/layout/hierarchy1"/>
    <dgm:cxn modelId="{C2BE4367-7432-4A7E-95C7-2FC9FC652096}" type="presParOf" srcId="{51D2C663-5A5F-40F6-AB0C-02B0BB9F0B4E}" destId="{FDAD5E34-D269-4B54-B48A-8DA259E07C65}" srcOrd="5" destOrd="0" presId="urn:microsoft.com/office/officeart/2005/8/layout/hierarchy1"/>
    <dgm:cxn modelId="{F1E6C27A-6C15-4CAC-A0D0-33EF14FEDF4F}" type="presParOf" srcId="{FDAD5E34-D269-4B54-B48A-8DA259E07C65}" destId="{65E3C0F9-9B4E-4B9E-8090-288D4785890E}" srcOrd="0" destOrd="0" presId="urn:microsoft.com/office/officeart/2005/8/layout/hierarchy1"/>
    <dgm:cxn modelId="{E233B315-EF9A-455A-ACC6-CE520FF49DF9}" type="presParOf" srcId="{65E3C0F9-9B4E-4B9E-8090-288D4785890E}" destId="{CD58F52F-5421-4B8F-B3CC-3557B0EDB364}" srcOrd="0" destOrd="0" presId="urn:microsoft.com/office/officeart/2005/8/layout/hierarchy1"/>
    <dgm:cxn modelId="{589396C1-402D-44ED-AE02-7FE0F3C07839}" type="presParOf" srcId="{65E3C0F9-9B4E-4B9E-8090-288D4785890E}" destId="{2BC18B8F-F0C6-4420-9E17-780409967330}" srcOrd="1" destOrd="0" presId="urn:microsoft.com/office/officeart/2005/8/layout/hierarchy1"/>
    <dgm:cxn modelId="{8C45073B-9AED-4EDB-A9C9-3396DE1971C9}" type="presParOf" srcId="{FDAD5E34-D269-4B54-B48A-8DA259E07C65}" destId="{E7672DE6-0997-4937-A635-DC41F23D504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92F55-50DA-4197-A15D-CE25A240975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5736FBF-6CE8-4C39-9F53-154FC0C3D23E}">
      <dgm:prSet phldrT="[Text]" custT="1"/>
      <dgm:spPr/>
      <dgm:t>
        <a:bodyPr/>
        <a:lstStyle/>
        <a:p>
          <a:r>
            <a:rPr lang="en-US" sz="2000"/>
            <a:t>Mental Health Support Teams (MHSTs)</a:t>
          </a:r>
        </a:p>
        <a:p>
          <a:r>
            <a:rPr lang="en-US" sz="1000"/>
            <a:t>Each team will work with c.8,000 children across 10-20 schools and colleges</a:t>
          </a:r>
        </a:p>
        <a:p>
          <a:endParaRPr lang="en-US" sz="1000"/>
        </a:p>
        <a:p>
          <a:endParaRPr lang="en-US" sz="1000"/>
        </a:p>
        <a:p>
          <a:endParaRPr lang="en-US" sz="1000"/>
        </a:p>
        <a:p>
          <a:endParaRPr lang="en-US" sz="1000"/>
        </a:p>
        <a:p>
          <a:endParaRPr lang="en-US" sz="1000"/>
        </a:p>
        <a:p>
          <a:endParaRPr lang="en-US" sz="1000"/>
        </a:p>
        <a:p>
          <a:endParaRPr lang="en-US" sz="2000"/>
        </a:p>
      </dgm:t>
    </dgm:pt>
    <dgm:pt modelId="{99A11C1C-E3E7-4DC8-8296-9B1F4331C12D}" type="parTrans" cxnId="{781ED165-2725-4BC9-BFFB-216E92F7215D}">
      <dgm:prSet/>
      <dgm:spPr/>
      <dgm:t>
        <a:bodyPr/>
        <a:lstStyle/>
        <a:p>
          <a:endParaRPr lang="en-US"/>
        </a:p>
      </dgm:t>
    </dgm:pt>
    <dgm:pt modelId="{667C7271-2A21-44DA-B524-925EE1A96ECF}" type="sibTrans" cxnId="{781ED165-2725-4BC9-BFFB-216E92F7215D}">
      <dgm:prSet/>
      <dgm:spPr/>
      <dgm:t>
        <a:bodyPr/>
        <a:lstStyle/>
        <a:p>
          <a:endParaRPr lang="en-US"/>
        </a:p>
      </dgm:t>
    </dgm:pt>
    <dgm:pt modelId="{D96DCAAF-2209-44BA-9772-0ADE88BF9C09}">
      <dgm:prSet phldrT="[Text]" custT="1"/>
      <dgm:spPr/>
      <dgm:t>
        <a:bodyPr/>
        <a:lstStyle/>
        <a:p>
          <a:r>
            <a:rPr lang="en-US" sz="1400"/>
            <a:t>NHS Services</a:t>
          </a:r>
        </a:p>
      </dgm:t>
    </dgm:pt>
    <dgm:pt modelId="{890E6330-D152-4AA6-A5E8-F740496B4DCA}" type="parTrans" cxnId="{264824BA-C912-4534-A1FD-B6802493CDCB}">
      <dgm:prSet/>
      <dgm:spPr/>
      <dgm:t>
        <a:bodyPr/>
        <a:lstStyle/>
        <a:p>
          <a:endParaRPr lang="en-US"/>
        </a:p>
      </dgm:t>
    </dgm:pt>
    <dgm:pt modelId="{6092AABE-7538-4001-81CC-235A6967FDEF}" type="sibTrans" cxnId="{264824BA-C912-4534-A1FD-B6802493CDCB}">
      <dgm:prSet/>
      <dgm:spPr/>
      <dgm:t>
        <a:bodyPr/>
        <a:lstStyle/>
        <a:p>
          <a:endParaRPr lang="en-US"/>
        </a:p>
      </dgm:t>
    </dgm:pt>
    <dgm:pt modelId="{211ABD35-F817-45E8-A028-9D0AB6FCDFA9}">
      <dgm:prSet phldrT="[Text]" custT="1"/>
      <dgm:spPr/>
      <dgm:t>
        <a:bodyPr/>
        <a:lstStyle/>
        <a:p>
          <a:r>
            <a:rPr lang="en-US" sz="1200"/>
            <a:t>Education settings</a:t>
          </a:r>
        </a:p>
        <a:p>
          <a:endParaRPr lang="en-US" sz="1200"/>
        </a:p>
        <a:p>
          <a:endParaRPr lang="en-US" sz="1200"/>
        </a:p>
        <a:p>
          <a:endParaRPr lang="en-US" sz="1400"/>
        </a:p>
        <a:p>
          <a:endParaRPr lang="en-US" sz="1400"/>
        </a:p>
        <a:p>
          <a:endParaRPr lang="en-US" sz="1400"/>
        </a:p>
        <a:p>
          <a:endParaRPr lang="en-US" sz="1400"/>
        </a:p>
        <a:p>
          <a:endParaRPr lang="en-US" sz="1400"/>
        </a:p>
        <a:p>
          <a:endParaRPr lang="en-US" sz="1400"/>
        </a:p>
      </dgm:t>
    </dgm:pt>
    <dgm:pt modelId="{1BE97088-4549-4D79-AA26-A1C31C5AF056}" type="parTrans" cxnId="{983FCB64-5AAC-4574-8C87-120B7E4385F1}">
      <dgm:prSet/>
      <dgm:spPr/>
      <dgm:t>
        <a:bodyPr/>
        <a:lstStyle/>
        <a:p>
          <a:endParaRPr lang="en-US"/>
        </a:p>
      </dgm:t>
    </dgm:pt>
    <dgm:pt modelId="{43877643-1DAF-43EE-B240-35575234155B}" type="sibTrans" cxnId="{983FCB64-5AAC-4574-8C87-120B7E4385F1}">
      <dgm:prSet/>
      <dgm:spPr/>
      <dgm:t>
        <a:bodyPr/>
        <a:lstStyle/>
        <a:p>
          <a:endParaRPr lang="en-US"/>
        </a:p>
      </dgm:t>
    </dgm:pt>
    <dgm:pt modelId="{0F4FB399-20B0-4926-9271-B8E19A488581}">
      <dgm:prSet phldrT="[Text]" custT="1"/>
      <dgm:spPr/>
      <dgm:t>
        <a:bodyPr/>
        <a:lstStyle/>
        <a:p>
          <a:r>
            <a:rPr lang="en-US" sz="1400"/>
            <a:t>Universities</a:t>
          </a:r>
        </a:p>
        <a:p>
          <a:r>
            <a:rPr lang="en-US" sz="1000"/>
            <a:t>Deliver training</a:t>
          </a:r>
        </a:p>
      </dgm:t>
    </dgm:pt>
    <dgm:pt modelId="{ED37A3AF-8E2F-49EB-8205-1A32E0544414}" type="parTrans" cxnId="{F782397E-DA4A-4E42-B075-F69B3829830E}">
      <dgm:prSet/>
      <dgm:spPr/>
      <dgm:t>
        <a:bodyPr/>
        <a:lstStyle/>
        <a:p>
          <a:endParaRPr lang="en-US"/>
        </a:p>
      </dgm:t>
    </dgm:pt>
    <dgm:pt modelId="{5052CE6C-F5FE-4F3F-818F-EA7F96F17358}" type="sibTrans" cxnId="{F782397E-DA4A-4E42-B075-F69B3829830E}">
      <dgm:prSet/>
      <dgm:spPr/>
      <dgm:t>
        <a:bodyPr/>
        <a:lstStyle/>
        <a:p>
          <a:endParaRPr lang="en-US"/>
        </a:p>
      </dgm:t>
    </dgm:pt>
    <dgm:pt modelId="{AD5ACD24-553F-429A-A02F-12DC41549DA8}">
      <dgm:prSet phldrT="[Text]" custT="1"/>
      <dgm:spPr/>
      <dgm:t>
        <a:bodyPr/>
        <a:lstStyle/>
        <a:p>
          <a:r>
            <a:rPr lang="en-US" sz="1400"/>
            <a:t>Heath Education England (HEE)</a:t>
          </a:r>
        </a:p>
        <a:p>
          <a:r>
            <a:rPr lang="en-US" sz="1000"/>
            <a:t>Responsible for commissioning training</a:t>
          </a:r>
        </a:p>
      </dgm:t>
    </dgm:pt>
    <dgm:pt modelId="{8B0BBEF4-A621-462B-8CDB-B4A05483D60C}" type="parTrans" cxnId="{822A28CD-5D19-44AE-BBFA-549ADDC717AD}">
      <dgm:prSet/>
      <dgm:spPr/>
      <dgm:t>
        <a:bodyPr/>
        <a:lstStyle/>
        <a:p>
          <a:endParaRPr lang="en-US"/>
        </a:p>
      </dgm:t>
    </dgm:pt>
    <dgm:pt modelId="{A473F91F-0465-44A4-8107-A00BF818F67D}" type="sibTrans" cxnId="{822A28CD-5D19-44AE-BBFA-549ADDC717AD}">
      <dgm:prSet/>
      <dgm:spPr/>
      <dgm:t>
        <a:bodyPr/>
        <a:lstStyle/>
        <a:p>
          <a:endParaRPr lang="en-US"/>
        </a:p>
      </dgm:t>
    </dgm:pt>
    <dgm:pt modelId="{07526290-EA2A-4426-BEF5-556996ED69FC}">
      <dgm:prSet phldrT="[Text]" custScaleX="130655" custScaleY="123008"/>
      <dgm:spPr/>
      <dgm:t>
        <a:bodyPr/>
        <a:lstStyle/>
        <a:p>
          <a:endParaRPr lang="en-GB"/>
        </a:p>
      </dgm:t>
    </dgm:pt>
    <dgm:pt modelId="{0DA16F7B-51FE-407B-B3FF-11C8D2333612}" type="parTrans" cxnId="{4BD03C67-D0FF-4711-B1AD-6D6ADFD271CC}">
      <dgm:prSet/>
      <dgm:spPr/>
      <dgm:t>
        <a:bodyPr/>
        <a:lstStyle/>
        <a:p>
          <a:endParaRPr lang="en-US"/>
        </a:p>
      </dgm:t>
    </dgm:pt>
    <dgm:pt modelId="{8ABC2B59-C068-4562-934A-285E4F5B5F12}" type="sibTrans" cxnId="{4BD03C67-D0FF-4711-B1AD-6D6ADFD271CC}">
      <dgm:prSet/>
      <dgm:spPr/>
      <dgm:t>
        <a:bodyPr/>
        <a:lstStyle/>
        <a:p>
          <a:endParaRPr lang="en-US"/>
        </a:p>
      </dgm:t>
    </dgm:pt>
    <dgm:pt modelId="{3BE09A38-0101-4625-ABDD-868DF6B2192D}" type="pres">
      <dgm:prSet presAssocID="{A5092F55-50DA-4197-A15D-CE25A2409752}" presName="composite" presStyleCnt="0">
        <dgm:presLayoutVars>
          <dgm:chMax val="1"/>
          <dgm:dir/>
          <dgm:resizeHandles val="exact"/>
        </dgm:presLayoutVars>
      </dgm:prSet>
      <dgm:spPr/>
    </dgm:pt>
    <dgm:pt modelId="{1BDF5453-A7DD-4A41-8FAD-7CC0EAEFD45E}" type="pres">
      <dgm:prSet presAssocID="{A5092F55-50DA-4197-A15D-CE25A2409752}" presName="radial" presStyleCnt="0">
        <dgm:presLayoutVars>
          <dgm:animLvl val="ctr"/>
        </dgm:presLayoutVars>
      </dgm:prSet>
      <dgm:spPr/>
    </dgm:pt>
    <dgm:pt modelId="{B8D26CC0-692E-4E63-A160-24689FB7CD02}" type="pres">
      <dgm:prSet presAssocID="{95736FBF-6CE8-4C39-9F53-154FC0C3D23E}" presName="centerShape" presStyleLbl="vennNode1" presStyleIdx="0" presStyleCnt="5" custScaleX="130655" custScaleY="123008" custLinFactNeighborX="4492" custLinFactNeighborY="14251"/>
      <dgm:spPr/>
    </dgm:pt>
    <dgm:pt modelId="{6CAF61FC-410A-4CBB-97E7-AB720BAFD7EA}" type="pres">
      <dgm:prSet presAssocID="{D96DCAAF-2209-44BA-9772-0ADE88BF9C09}" presName="node" presStyleLbl="vennNode1" presStyleIdx="1" presStyleCnt="5" custScaleX="100925" custScaleY="75742" custRadScaleRad="80599" custRadScaleInc="3985">
        <dgm:presLayoutVars>
          <dgm:bulletEnabled val="1"/>
        </dgm:presLayoutVars>
      </dgm:prSet>
      <dgm:spPr/>
    </dgm:pt>
    <dgm:pt modelId="{0137025C-E974-4E79-86DC-6B8D4EB3A251}" type="pres">
      <dgm:prSet presAssocID="{211ABD35-F817-45E8-A028-9D0AB6FCDFA9}" presName="node" presStyleLbl="vennNode1" presStyleIdx="2" presStyleCnt="5" custScaleX="160369" custScaleY="170965" custRadScaleRad="143527" custRadScaleInc="5385">
        <dgm:presLayoutVars>
          <dgm:bulletEnabled val="1"/>
        </dgm:presLayoutVars>
      </dgm:prSet>
      <dgm:spPr/>
    </dgm:pt>
    <dgm:pt modelId="{C9521A68-6082-4C3D-9B06-59E24AF5520D}" type="pres">
      <dgm:prSet presAssocID="{0F4FB399-20B0-4926-9271-B8E19A488581}" presName="node" presStyleLbl="vennNode1" presStyleIdx="3" presStyleCnt="5" custScaleX="83641" custScaleY="67108" custRadScaleRad="130066" custRadScaleInc="61822">
        <dgm:presLayoutVars>
          <dgm:bulletEnabled val="1"/>
        </dgm:presLayoutVars>
      </dgm:prSet>
      <dgm:spPr/>
    </dgm:pt>
    <dgm:pt modelId="{15F4062E-FF89-47B0-A296-187C67D4F829}" type="pres">
      <dgm:prSet presAssocID="{AD5ACD24-553F-429A-A02F-12DC41549DA8}" presName="node" presStyleLbl="vennNode1" presStyleIdx="4" presStyleCnt="5" custRadScaleRad="112100" custRadScaleInc="-10037">
        <dgm:presLayoutVars>
          <dgm:bulletEnabled val="1"/>
        </dgm:presLayoutVars>
      </dgm:prSet>
      <dgm:spPr/>
    </dgm:pt>
  </dgm:ptLst>
  <dgm:cxnLst>
    <dgm:cxn modelId="{9ECCDF33-FD0D-40DB-A70F-8D8D8A90F4E4}" type="presOf" srcId="{A5092F55-50DA-4197-A15D-CE25A2409752}" destId="{3BE09A38-0101-4625-ABDD-868DF6B2192D}" srcOrd="0" destOrd="0" presId="urn:microsoft.com/office/officeart/2005/8/layout/radial3"/>
    <dgm:cxn modelId="{A1E84D37-46FC-4DA6-BE27-BF5E7042755A}" type="presOf" srcId="{AD5ACD24-553F-429A-A02F-12DC41549DA8}" destId="{15F4062E-FF89-47B0-A296-187C67D4F829}" srcOrd="0" destOrd="0" presId="urn:microsoft.com/office/officeart/2005/8/layout/radial3"/>
    <dgm:cxn modelId="{8968F943-B0E7-41F7-9341-21EE05A178F2}" type="presOf" srcId="{0F4FB399-20B0-4926-9271-B8E19A488581}" destId="{C9521A68-6082-4C3D-9B06-59E24AF5520D}" srcOrd="0" destOrd="0" presId="urn:microsoft.com/office/officeart/2005/8/layout/radial3"/>
    <dgm:cxn modelId="{983FCB64-5AAC-4574-8C87-120B7E4385F1}" srcId="{95736FBF-6CE8-4C39-9F53-154FC0C3D23E}" destId="{211ABD35-F817-45E8-A028-9D0AB6FCDFA9}" srcOrd="1" destOrd="0" parTransId="{1BE97088-4549-4D79-AA26-A1C31C5AF056}" sibTransId="{43877643-1DAF-43EE-B240-35575234155B}"/>
    <dgm:cxn modelId="{781ED165-2725-4BC9-BFFB-216E92F7215D}" srcId="{A5092F55-50DA-4197-A15D-CE25A2409752}" destId="{95736FBF-6CE8-4C39-9F53-154FC0C3D23E}" srcOrd="0" destOrd="0" parTransId="{99A11C1C-E3E7-4DC8-8296-9B1F4331C12D}" sibTransId="{667C7271-2A21-44DA-B524-925EE1A96ECF}"/>
    <dgm:cxn modelId="{4BD03C67-D0FF-4711-B1AD-6D6ADFD271CC}" srcId="{A5092F55-50DA-4197-A15D-CE25A2409752}" destId="{07526290-EA2A-4426-BEF5-556996ED69FC}" srcOrd="1" destOrd="0" parTransId="{0DA16F7B-51FE-407B-B3FF-11C8D2333612}" sibTransId="{8ABC2B59-C068-4562-934A-285E4F5B5F12}"/>
    <dgm:cxn modelId="{E637ED7B-B9B1-434C-BE84-E6EDB3B982BB}" type="presOf" srcId="{211ABD35-F817-45E8-A028-9D0AB6FCDFA9}" destId="{0137025C-E974-4E79-86DC-6B8D4EB3A251}" srcOrd="0" destOrd="0" presId="urn:microsoft.com/office/officeart/2005/8/layout/radial3"/>
    <dgm:cxn modelId="{F782397E-DA4A-4E42-B075-F69B3829830E}" srcId="{95736FBF-6CE8-4C39-9F53-154FC0C3D23E}" destId="{0F4FB399-20B0-4926-9271-B8E19A488581}" srcOrd="2" destOrd="0" parTransId="{ED37A3AF-8E2F-49EB-8205-1A32E0544414}" sibTransId="{5052CE6C-F5FE-4F3F-818F-EA7F96F17358}"/>
    <dgm:cxn modelId="{77834986-C868-4115-A5E3-F0E941A8B19C}" type="presOf" srcId="{D96DCAAF-2209-44BA-9772-0ADE88BF9C09}" destId="{6CAF61FC-410A-4CBB-97E7-AB720BAFD7EA}" srcOrd="0" destOrd="0" presId="urn:microsoft.com/office/officeart/2005/8/layout/radial3"/>
    <dgm:cxn modelId="{A058D19D-C04A-48C4-97E2-E2966DBA807C}" type="presOf" srcId="{95736FBF-6CE8-4C39-9F53-154FC0C3D23E}" destId="{B8D26CC0-692E-4E63-A160-24689FB7CD02}" srcOrd="0" destOrd="0" presId="urn:microsoft.com/office/officeart/2005/8/layout/radial3"/>
    <dgm:cxn modelId="{264824BA-C912-4534-A1FD-B6802493CDCB}" srcId="{95736FBF-6CE8-4C39-9F53-154FC0C3D23E}" destId="{D96DCAAF-2209-44BA-9772-0ADE88BF9C09}" srcOrd="0" destOrd="0" parTransId="{890E6330-D152-4AA6-A5E8-F740496B4DCA}" sibTransId="{6092AABE-7538-4001-81CC-235A6967FDEF}"/>
    <dgm:cxn modelId="{822A28CD-5D19-44AE-BBFA-549ADDC717AD}" srcId="{95736FBF-6CE8-4C39-9F53-154FC0C3D23E}" destId="{AD5ACD24-553F-429A-A02F-12DC41549DA8}" srcOrd="3" destOrd="0" parTransId="{8B0BBEF4-A621-462B-8CDB-B4A05483D60C}" sibTransId="{A473F91F-0465-44A4-8107-A00BF818F67D}"/>
    <dgm:cxn modelId="{F3FC8C8B-03ED-4CC5-8946-C83CD03AEE3D}" type="presParOf" srcId="{3BE09A38-0101-4625-ABDD-868DF6B2192D}" destId="{1BDF5453-A7DD-4A41-8FAD-7CC0EAEFD45E}" srcOrd="0" destOrd="0" presId="urn:microsoft.com/office/officeart/2005/8/layout/radial3"/>
    <dgm:cxn modelId="{A0FFED16-B136-4E9D-B5C8-C699936BD2A9}" type="presParOf" srcId="{1BDF5453-A7DD-4A41-8FAD-7CC0EAEFD45E}" destId="{B8D26CC0-692E-4E63-A160-24689FB7CD02}" srcOrd="0" destOrd="0" presId="urn:microsoft.com/office/officeart/2005/8/layout/radial3"/>
    <dgm:cxn modelId="{B3A78669-FAC3-406F-90F4-4120537EA1A7}" type="presParOf" srcId="{1BDF5453-A7DD-4A41-8FAD-7CC0EAEFD45E}" destId="{6CAF61FC-410A-4CBB-97E7-AB720BAFD7EA}" srcOrd="1" destOrd="0" presId="urn:microsoft.com/office/officeart/2005/8/layout/radial3"/>
    <dgm:cxn modelId="{424B3F24-AAC2-450F-AC22-51CD05310D56}" type="presParOf" srcId="{1BDF5453-A7DD-4A41-8FAD-7CC0EAEFD45E}" destId="{0137025C-E974-4E79-86DC-6B8D4EB3A251}" srcOrd="2" destOrd="0" presId="urn:microsoft.com/office/officeart/2005/8/layout/radial3"/>
    <dgm:cxn modelId="{8B7FB618-2465-4894-A833-4D441D91756B}" type="presParOf" srcId="{1BDF5453-A7DD-4A41-8FAD-7CC0EAEFD45E}" destId="{C9521A68-6082-4C3D-9B06-59E24AF5520D}" srcOrd="3" destOrd="0" presId="urn:microsoft.com/office/officeart/2005/8/layout/radial3"/>
    <dgm:cxn modelId="{23A8E574-2975-4534-81B5-EBCE532E7988}" type="presParOf" srcId="{1BDF5453-A7DD-4A41-8FAD-7CC0EAEFD45E}" destId="{15F4062E-FF89-47B0-A296-187C67D4F829}" srcOrd="4" destOrd="0" presId="urn:microsoft.com/office/officeart/2005/8/layout/radial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E196EC-BC79-46C2-93F1-1FECAEB9D8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13A811AB-10A3-4A3E-BD5C-A184A1D27FA3}">
      <dgm:prSet phldrT="[Text]"/>
      <dgm:spPr/>
      <dgm:t>
        <a:bodyPr/>
        <a:lstStyle/>
        <a:p>
          <a:r>
            <a:rPr lang="en-GB"/>
            <a:t>MHST</a:t>
          </a:r>
        </a:p>
      </dgm:t>
    </dgm:pt>
    <dgm:pt modelId="{BD179762-86EC-44A7-ACC7-D294CBCE25F2}" type="parTrans" cxnId="{D384509E-54A4-435E-926A-A988B8EAAB34}">
      <dgm:prSet/>
      <dgm:spPr/>
      <dgm:t>
        <a:bodyPr/>
        <a:lstStyle/>
        <a:p>
          <a:endParaRPr lang="en-GB"/>
        </a:p>
      </dgm:t>
    </dgm:pt>
    <dgm:pt modelId="{C887A0A5-0A89-4872-B4F1-42883215F56E}" type="sibTrans" cxnId="{D384509E-54A4-435E-926A-A988B8EAAB34}">
      <dgm:prSet/>
      <dgm:spPr/>
      <dgm:t>
        <a:bodyPr/>
        <a:lstStyle/>
        <a:p>
          <a:endParaRPr lang="en-GB"/>
        </a:p>
      </dgm:t>
    </dgm:pt>
    <dgm:pt modelId="{64551B43-3732-4332-9680-ED5C8B5B1603}">
      <dgm:prSet phldrT="[Text]"/>
      <dgm:spPr/>
      <dgm:t>
        <a:bodyPr/>
        <a:lstStyle/>
        <a:p>
          <a:r>
            <a:rPr lang="en-GB"/>
            <a:t>Senior clinician (Supervisor)</a:t>
          </a:r>
        </a:p>
      </dgm:t>
    </dgm:pt>
    <dgm:pt modelId="{983E9C22-DF8A-4241-8817-060E468A87C7}" type="parTrans" cxnId="{E89A6341-1C1B-403D-AB1D-080576CD920E}">
      <dgm:prSet/>
      <dgm:spPr/>
      <dgm:t>
        <a:bodyPr/>
        <a:lstStyle/>
        <a:p>
          <a:endParaRPr lang="en-GB"/>
        </a:p>
      </dgm:t>
    </dgm:pt>
    <dgm:pt modelId="{4D215AF5-E523-4799-A434-CC847EF289B6}" type="sibTrans" cxnId="{E89A6341-1C1B-403D-AB1D-080576CD920E}">
      <dgm:prSet/>
      <dgm:spPr/>
      <dgm:t>
        <a:bodyPr/>
        <a:lstStyle/>
        <a:p>
          <a:endParaRPr lang="en-GB"/>
        </a:p>
      </dgm:t>
    </dgm:pt>
    <dgm:pt modelId="{5D2B7E5F-22F1-4C00-B5EE-23C66F6F1D1A}">
      <dgm:prSet phldrT="[Text]"/>
      <dgm:spPr/>
      <dgm:t>
        <a:bodyPr/>
        <a:lstStyle/>
        <a:p>
          <a:r>
            <a:rPr lang="en-GB"/>
            <a:t>Senior clinician (Supervisor)</a:t>
          </a:r>
        </a:p>
      </dgm:t>
    </dgm:pt>
    <dgm:pt modelId="{46BE4440-4802-4612-87C7-9E137A5D8AB3}" type="parTrans" cxnId="{796E0749-CF2D-4ED2-9BF4-67C26CA1371D}">
      <dgm:prSet/>
      <dgm:spPr/>
      <dgm:t>
        <a:bodyPr/>
        <a:lstStyle/>
        <a:p>
          <a:endParaRPr lang="en-GB"/>
        </a:p>
      </dgm:t>
    </dgm:pt>
    <dgm:pt modelId="{270786F1-7971-4737-B6B3-DFA8CDF73140}" type="sibTrans" cxnId="{796E0749-CF2D-4ED2-9BF4-67C26CA1371D}">
      <dgm:prSet/>
      <dgm:spPr/>
      <dgm:t>
        <a:bodyPr/>
        <a:lstStyle/>
        <a:p>
          <a:endParaRPr lang="en-GB"/>
        </a:p>
      </dgm:t>
    </dgm:pt>
    <dgm:pt modelId="{9F7A259F-C6A1-4FCC-B629-D493E55E3D7B}">
      <dgm:prSet phldrT="[Text]"/>
      <dgm:spPr/>
      <dgm:t>
        <a:bodyPr/>
        <a:lstStyle/>
        <a:p>
          <a:r>
            <a:rPr lang="en-GB"/>
            <a:t>Senior clinician (Supervisor) </a:t>
          </a:r>
        </a:p>
      </dgm:t>
    </dgm:pt>
    <dgm:pt modelId="{9E8091DC-2701-4008-80C8-699967A0AE70}" type="parTrans" cxnId="{40B9662B-3BC7-44F8-91AC-FE7C2D1FAC0D}">
      <dgm:prSet/>
      <dgm:spPr/>
      <dgm:t>
        <a:bodyPr/>
        <a:lstStyle/>
        <a:p>
          <a:endParaRPr lang="en-GB"/>
        </a:p>
      </dgm:t>
    </dgm:pt>
    <dgm:pt modelId="{32BFEE38-C675-4DA8-863E-A4ACF0E8E58F}" type="sibTrans" cxnId="{40B9662B-3BC7-44F8-91AC-FE7C2D1FAC0D}">
      <dgm:prSet/>
      <dgm:spPr/>
      <dgm:t>
        <a:bodyPr/>
        <a:lstStyle/>
        <a:p>
          <a:endParaRPr lang="en-GB"/>
        </a:p>
      </dgm:t>
    </dgm:pt>
    <dgm:pt modelId="{B9FE695A-A8DA-4636-A3AC-F473A99057BE}">
      <dgm:prSet/>
      <dgm:spPr/>
      <dgm:t>
        <a:bodyPr/>
        <a:lstStyle/>
        <a:p>
          <a:r>
            <a:rPr lang="en-GB"/>
            <a:t>EMHP</a:t>
          </a:r>
        </a:p>
      </dgm:t>
    </dgm:pt>
    <dgm:pt modelId="{8E607633-ADFC-413A-BB59-4FE07606F0D9}" type="parTrans" cxnId="{782B964B-BDC8-492D-8162-538B54985552}">
      <dgm:prSet/>
      <dgm:spPr/>
      <dgm:t>
        <a:bodyPr/>
        <a:lstStyle/>
        <a:p>
          <a:endParaRPr lang="en-GB"/>
        </a:p>
      </dgm:t>
    </dgm:pt>
    <dgm:pt modelId="{4A0A1132-932D-43C2-9B59-1F0AA62EFCC3}" type="sibTrans" cxnId="{782B964B-BDC8-492D-8162-538B54985552}">
      <dgm:prSet/>
      <dgm:spPr/>
      <dgm:t>
        <a:bodyPr/>
        <a:lstStyle/>
        <a:p>
          <a:endParaRPr lang="en-GB"/>
        </a:p>
      </dgm:t>
    </dgm:pt>
    <dgm:pt modelId="{823023FA-C76D-40FC-A65B-EC95BE6FC9E0}">
      <dgm:prSet/>
      <dgm:spPr/>
      <dgm:t>
        <a:bodyPr/>
        <a:lstStyle/>
        <a:p>
          <a:r>
            <a:rPr lang="en-GB"/>
            <a:t>EMHP</a:t>
          </a:r>
        </a:p>
      </dgm:t>
    </dgm:pt>
    <dgm:pt modelId="{F7E71D79-34FB-4FD1-B981-F8F54A1CC975}" type="parTrans" cxnId="{952A52B4-8900-4682-9925-5DDE7959EE59}">
      <dgm:prSet/>
      <dgm:spPr/>
      <dgm:t>
        <a:bodyPr/>
        <a:lstStyle/>
        <a:p>
          <a:endParaRPr lang="en-GB"/>
        </a:p>
      </dgm:t>
    </dgm:pt>
    <dgm:pt modelId="{A1725367-B7FA-4266-AEBC-6982D4C039FC}" type="sibTrans" cxnId="{952A52B4-8900-4682-9925-5DDE7959EE59}">
      <dgm:prSet/>
      <dgm:spPr/>
      <dgm:t>
        <a:bodyPr/>
        <a:lstStyle/>
        <a:p>
          <a:endParaRPr lang="en-GB"/>
        </a:p>
      </dgm:t>
    </dgm:pt>
    <dgm:pt modelId="{CE98DA6F-9C2E-458D-B28D-8CDD41414E9F}">
      <dgm:prSet/>
      <dgm:spPr/>
      <dgm:t>
        <a:bodyPr/>
        <a:lstStyle/>
        <a:p>
          <a:r>
            <a:rPr lang="en-GB"/>
            <a:t>EMHP</a:t>
          </a:r>
        </a:p>
      </dgm:t>
    </dgm:pt>
    <dgm:pt modelId="{061638CF-C632-494A-A890-F17AF3E41810}" type="parTrans" cxnId="{278E5771-61D6-432F-91F5-443359BC0ACE}">
      <dgm:prSet/>
      <dgm:spPr/>
      <dgm:t>
        <a:bodyPr/>
        <a:lstStyle/>
        <a:p>
          <a:endParaRPr lang="en-GB"/>
        </a:p>
      </dgm:t>
    </dgm:pt>
    <dgm:pt modelId="{608DC354-E618-4D9D-BCFC-B71C433540FB}" type="sibTrans" cxnId="{278E5771-61D6-432F-91F5-443359BC0ACE}">
      <dgm:prSet/>
      <dgm:spPr/>
      <dgm:t>
        <a:bodyPr/>
        <a:lstStyle/>
        <a:p>
          <a:endParaRPr lang="en-GB"/>
        </a:p>
      </dgm:t>
    </dgm:pt>
    <dgm:pt modelId="{4E0E8089-81A3-4190-B519-02EB93574617}">
      <dgm:prSet/>
      <dgm:spPr/>
      <dgm:t>
        <a:bodyPr/>
        <a:lstStyle/>
        <a:p>
          <a:r>
            <a:rPr lang="en-GB"/>
            <a:t>EMHP</a:t>
          </a:r>
        </a:p>
      </dgm:t>
    </dgm:pt>
    <dgm:pt modelId="{E9484F57-7AFE-4F52-BBC4-0D517E044303}" type="parTrans" cxnId="{0DAA3099-6831-4246-984F-8A7BC99C658C}">
      <dgm:prSet/>
      <dgm:spPr/>
      <dgm:t>
        <a:bodyPr/>
        <a:lstStyle/>
        <a:p>
          <a:endParaRPr lang="en-GB"/>
        </a:p>
      </dgm:t>
    </dgm:pt>
    <dgm:pt modelId="{2E48FFA2-AB8E-4C9E-A266-EBFEAC66F34E}" type="sibTrans" cxnId="{0DAA3099-6831-4246-984F-8A7BC99C658C}">
      <dgm:prSet/>
      <dgm:spPr/>
      <dgm:t>
        <a:bodyPr/>
        <a:lstStyle/>
        <a:p>
          <a:endParaRPr lang="en-GB"/>
        </a:p>
      </dgm:t>
    </dgm:pt>
    <dgm:pt modelId="{2847D926-E57D-4FB2-B0B1-5BF2EC2727F3}" type="pres">
      <dgm:prSet presAssocID="{C8E196EC-BC79-46C2-93F1-1FECAEB9D803}" presName="hierChild1" presStyleCnt="0">
        <dgm:presLayoutVars>
          <dgm:chPref val="1"/>
          <dgm:dir/>
          <dgm:animOne val="branch"/>
          <dgm:animLvl val="lvl"/>
          <dgm:resizeHandles/>
        </dgm:presLayoutVars>
      </dgm:prSet>
      <dgm:spPr/>
    </dgm:pt>
    <dgm:pt modelId="{813EFD6F-A17D-4AD5-8EFC-73B417D3A950}" type="pres">
      <dgm:prSet presAssocID="{13A811AB-10A3-4A3E-BD5C-A184A1D27FA3}" presName="hierRoot1" presStyleCnt="0"/>
      <dgm:spPr/>
    </dgm:pt>
    <dgm:pt modelId="{DFDDA6D2-7D48-411C-9D5C-735141CF4B0F}" type="pres">
      <dgm:prSet presAssocID="{13A811AB-10A3-4A3E-BD5C-A184A1D27FA3}" presName="composite" presStyleCnt="0"/>
      <dgm:spPr/>
    </dgm:pt>
    <dgm:pt modelId="{B3217BCF-977A-47EB-B06F-7A0231B49C74}" type="pres">
      <dgm:prSet presAssocID="{13A811AB-10A3-4A3E-BD5C-A184A1D27FA3}" presName="background" presStyleLbl="node0" presStyleIdx="0" presStyleCnt="1"/>
      <dgm:spPr/>
    </dgm:pt>
    <dgm:pt modelId="{05742193-6BDF-4D4A-B4E7-A9E565ADE069}" type="pres">
      <dgm:prSet presAssocID="{13A811AB-10A3-4A3E-BD5C-A184A1D27FA3}" presName="text" presStyleLbl="fgAcc0" presStyleIdx="0" presStyleCnt="1" custLinFactNeighborX="-3111" custLinFactNeighborY="-11899">
        <dgm:presLayoutVars>
          <dgm:chPref val="3"/>
        </dgm:presLayoutVars>
      </dgm:prSet>
      <dgm:spPr/>
    </dgm:pt>
    <dgm:pt modelId="{51D2C663-5A5F-40F6-AB0C-02B0BB9F0B4E}" type="pres">
      <dgm:prSet presAssocID="{13A811AB-10A3-4A3E-BD5C-A184A1D27FA3}" presName="hierChild2" presStyleCnt="0"/>
      <dgm:spPr/>
    </dgm:pt>
    <dgm:pt modelId="{180A9F59-97EB-4D0D-8676-01AC5BA12B52}" type="pres">
      <dgm:prSet presAssocID="{983E9C22-DF8A-4241-8817-060E468A87C7}" presName="Name10" presStyleLbl="parChTrans1D2" presStyleIdx="0" presStyleCnt="3"/>
      <dgm:spPr/>
    </dgm:pt>
    <dgm:pt modelId="{15CBE56C-2280-4ABB-8996-24DA7D683DA8}" type="pres">
      <dgm:prSet presAssocID="{64551B43-3732-4332-9680-ED5C8B5B1603}" presName="hierRoot2" presStyleCnt="0"/>
      <dgm:spPr/>
    </dgm:pt>
    <dgm:pt modelId="{C06F4E1D-AE52-4E9C-AB45-5FF46EE13D52}" type="pres">
      <dgm:prSet presAssocID="{64551B43-3732-4332-9680-ED5C8B5B1603}" presName="composite2" presStyleCnt="0"/>
      <dgm:spPr/>
    </dgm:pt>
    <dgm:pt modelId="{071AD3F1-1327-4A5A-8E49-D884FDD05987}" type="pres">
      <dgm:prSet presAssocID="{64551B43-3732-4332-9680-ED5C8B5B1603}" presName="background2" presStyleLbl="node2" presStyleIdx="0" presStyleCnt="3"/>
      <dgm:spPr/>
    </dgm:pt>
    <dgm:pt modelId="{04106844-0977-4B05-869E-044D401B9C18}" type="pres">
      <dgm:prSet presAssocID="{64551B43-3732-4332-9680-ED5C8B5B1603}" presName="text2" presStyleLbl="fgAcc2" presStyleIdx="0" presStyleCnt="3">
        <dgm:presLayoutVars>
          <dgm:chPref val="3"/>
        </dgm:presLayoutVars>
      </dgm:prSet>
      <dgm:spPr/>
    </dgm:pt>
    <dgm:pt modelId="{14785F37-6B47-495E-99D0-F0024D579FAA}" type="pres">
      <dgm:prSet presAssocID="{64551B43-3732-4332-9680-ED5C8B5B1603}" presName="hierChild3" presStyleCnt="0"/>
      <dgm:spPr/>
    </dgm:pt>
    <dgm:pt modelId="{38E41C25-C4B1-49CD-983A-74AD5FBAF918}" type="pres">
      <dgm:prSet presAssocID="{46BE4440-4802-4612-87C7-9E137A5D8AB3}" presName="Name10" presStyleLbl="parChTrans1D2" presStyleIdx="1" presStyleCnt="3"/>
      <dgm:spPr/>
    </dgm:pt>
    <dgm:pt modelId="{45F872F2-53A6-475A-9F24-C2EC1691038A}" type="pres">
      <dgm:prSet presAssocID="{5D2B7E5F-22F1-4C00-B5EE-23C66F6F1D1A}" presName="hierRoot2" presStyleCnt="0"/>
      <dgm:spPr/>
    </dgm:pt>
    <dgm:pt modelId="{D1857D2A-2605-4F6E-8AFD-B7DEB60FB6B8}" type="pres">
      <dgm:prSet presAssocID="{5D2B7E5F-22F1-4C00-B5EE-23C66F6F1D1A}" presName="composite2" presStyleCnt="0"/>
      <dgm:spPr/>
    </dgm:pt>
    <dgm:pt modelId="{65B5BFEC-3F0B-4481-B0A9-38F4548EEC2A}" type="pres">
      <dgm:prSet presAssocID="{5D2B7E5F-22F1-4C00-B5EE-23C66F6F1D1A}" presName="background2" presStyleLbl="node2" presStyleIdx="1" presStyleCnt="3"/>
      <dgm:spPr/>
    </dgm:pt>
    <dgm:pt modelId="{310E4172-A68B-434F-A3F9-35D07F309F92}" type="pres">
      <dgm:prSet presAssocID="{5D2B7E5F-22F1-4C00-B5EE-23C66F6F1D1A}" presName="text2" presStyleLbl="fgAcc2" presStyleIdx="1" presStyleCnt="3" custAng="0">
        <dgm:presLayoutVars>
          <dgm:chPref val="3"/>
        </dgm:presLayoutVars>
      </dgm:prSet>
      <dgm:spPr/>
    </dgm:pt>
    <dgm:pt modelId="{3D896650-8DE7-45E5-8219-0FC6EFA1E32B}" type="pres">
      <dgm:prSet presAssocID="{5D2B7E5F-22F1-4C00-B5EE-23C66F6F1D1A}" presName="hierChild3" presStyleCnt="0"/>
      <dgm:spPr/>
    </dgm:pt>
    <dgm:pt modelId="{CC583E1D-3BC1-45D4-9E1A-C74C27F44899}" type="pres">
      <dgm:prSet presAssocID="{8E607633-ADFC-413A-BB59-4FE07606F0D9}" presName="Name17" presStyleLbl="parChTrans1D3" presStyleIdx="0" presStyleCnt="4"/>
      <dgm:spPr/>
    </dgm:pt>
    <dgm:pt modelId="{550AEB9B-C9AB-461E-9977-AD101B84A083}" type="pres">
      <dgm:prSet presAssocID="{B9FE695A-A8DA-4636-A3AC-F473A99057BE}" presName="hierRoot3" presStyleCnt="0"/>
      <dgm:spPr/>
    </dgm:pt>
    <dgm:pt modelId="{2A82CBDA-23D8-4430-AD9C-B9C75203627F}" type="pres">
      <dgm:prSet presAssocID="{B9FE695A-A8DA-4636-A3AC-F473A99057BE}" presName="composite3" presStyleCnt="0"/>
      <dgm:spPr/>
    </dgm:pt>
    <dgm:pt modelId="{F10E7BAA-6866-423A-8FFF-1C1EE42E0D3A}" type="pres">
      <dgm:prSet presAssocID="{B9FE695A-A8DA-4636-A3AC-F473A99057BE}" presName="background3" presStyleLbl="node3" presStyleIdx="0" presStyleCnt="4"/>
      <dgm:spPr/>
    </dgm:pt>
    <dgm:pt modelId="{EEDECCC5-4CB0-4D3E-AF0A-F78F25438D9B}" type="pres">
      <dgm:prSet presAssocID="{B9FE695A-A8DA-4636-A3AC-F473A99057BE}" presName="text3" presStyleLbl="fgAcc3" presStyleIdx="0" presStyleCnt="4">
        <dgm:presLayoutVars>
          <dgm:chPref val="3"/>
        </dgm:presLayoutVars>
      </dgm:prSet>
      <dgm:spPr/>
    </dgm:pt>
    <dgm:pt modelId="{0842BB51-AC62-44B3-BF39-F7EA7D841ED9}" type="pres">
      <dgm:prSet presAssocID="{B9FE695A-A8DA-4636-A3AC-F473A99057BE}" presName="hierChild4" presStyleCnt="0"/>
      <dgm:spPr/>
    </dgm:pt>
    <dgm:pt modelId="{59AF799C-A1CC-494B-AF6F-9A43C8B9DAB5}" type="pres">
      <dgm:prSet presAssocID="{F7E71D79-34FB-4FD1-B981-F8F54A1CC975}" presName="Name17" presStyleLbl="parChTrans1D3" presStyleIdx="1" presStyleCnt="4"/>
      <dgm:spPr/>
    </dgm:pt>
    <dgm:pt modelId="{E104EAB1-301C-43BA-8338-301DD9E0F16E}" type="pres">
      <dgm:prSet presAssocID="{823023FA-C76D-40FC-A65B-EC95BE6FC9E0}" presName="hierRoot3" presStyleCnt="0"/>
      <dgm:spPr/>
    </dgm:pt>
    <dgm:pt modelId="{A6B4E409-71D9-4C8D-8812-7D18EEC281E7}" type="pres">
      <dgm:prSet presAssocID="{823023FA-C76D-40FC-A65B-EC95BE6FC9E0}" presName="composite3" presStyleCnt="0"/>
      <dgm:spPr/>
    </dgm:pt>
    <dgm:pt modelId="{6C540DC3-162D-405E-8936-A8F08A5E2E7C}" type="pres">
      <dgm:prSet presAssocID="{823023FA-C76D-40FC-A65B-EC95BE6FC9E0}" presName="background3" presStyleLbl="node3" presStyleIdx="1" presStyleCnt="4"/>
      <dgm:spPr/>
    </dgm:pt>
    <dgm:pt modelId="{40165019-A4EF-489A-B9EC-0EC4E38314B2}" type="pres">
      <dgm:prSet presAssocID="{823023FA-C76D-40FC-A65B-EC95BE6FC9E0}" presName="text3" presStyleLbl="fgAcc3" presStyleIdx="1" presStyleCnt="4">
        <dgm:presLayoutVars>
          <dgm:chPref val="3"/>
        </dgm:presLayoutVars>
      </dgm:prSet>
      <dgm:spPr/>
    </dgm:pt>
    <dgm:pt modelId="{6754B935-7A77-41C7-999D-1A630803D907}" type="pres">
      <dgm:prSet presAssocID="{823023FA-C76D-40FC-A65B-EC95BE6FC9E0}" presName="hierChild4" presStyleCnt="0"/>
      <dgm:spPr/>
    </dgm:pt>
    <dgm:pt modelId="{18BB3B56-E2DA-4FDC-ABBE-7E142EE66DB2}" type="pres">
      <dgm:prSet presAssocID="{061638CF-C632-494A-A890-F17AF3E41810}" presName="Name17" presStyleLbl="parChTrans1D3" presStyleIdx="2" presStyleCnt="4"/>
      <dgm:spPr/>
    </dgm:pt>
    <dgm:pt modelId="{182297EC-4E1F-4126-AE9C-1E70D5489DE6}" type="pres">
      <dgm:prSet presAssocID="{CE98DA6F-9C2E-458D-B28D-8CDD41414E9F}" presName="hierRoot3" presStyleCnt="0"/>
      <dgm:spPr/>
    </dgm:pt>
    <dgm:pt modelId="{498EDC9F-DBAA-4876-BF93-4C4F2460DD14}" type="pres">
      <dgm:prSet presAssocID="{CE98DA6F-9C2E-458D-B28D-8CDD41414E9F}" presName="composite3" presStyleCnt="0"/>
      <dgm:spPr/>
    </dgm:pt>
    <dgm:pt modelId="{D202039A-1C4F-4C02-9DEF-BE5B6FC530BC}" type="pres">
      <dgm:prSet presAssocID="{CE98DA6F-9C2E-458D-B28D-8CDD41414E9F}" presName="background3" presStyleLbl="node3" presStyleIdx="2" presStyleCnt="4"/>
      <dgm:spPr/>
    </dgm:pt>
    <dgm:pt modelId="{B50608C3-0731-4E15-B839-471FC9898C20}" type="pres">
      <dgm:prSet presAssocID="{CE98DA6F-9C2E-458D-B28D-8CDD41414E9F}" presName="text3" presStyleLbl="fgAcc3" presStyleIdx="2" presStyleCnt="4">
        <dgm:presLayoutVars>
          <dgm:chPref val="3"/>
        </dgm:presLayoutVars>
      </dgm:prSet>
      <dgm:spPr/>
    </dgm:pt>
    <dgm:pt modelId="{47FD648A-E246-41E2-929B-3BB69F74E46D}" type="pres">
      <dgm:prSet presAssocID="{CE98DA6F-9C2E-458D-B28D-8CDD41414E9F}" presName="hierChild4" presStyleCnt="0"/>
      <dgm:spPr/>
    </dgm:pt>
    <dgm:pt modelId="{52A524FE-3ABB-4422-9099-87887C600546}" type="pres">
      <dgm:prSet presAssocID="{E9484F57-7AFE-4F52-BBC4-0D517E044303}" presName="Name17" presStyleLbl="parChTrans1D3" presStyleIdx="3" presStyleCnt="4"/>
      <dgm:spPr/>
    </dgm:pt>
    <dgm:pt modelId="{CED5F8C7-95D1-477E-8C49-842D48301825}" type="pres">
      <dgm:prSet presAssocID="{4E0E8089-81A3-4190-B519-02EB93574617}" presName="hierRoot3" presStyleCnt="0"/>
      <dgm:spPr/>
    </dgm:pt>
    <dgm:pt modelId="{95CB196A-697B-4E40-B820-B45975399852}" type="pres">
      <dgm:prSet presAssocID="{4E0E8089-81A3-4190-B519-02EB93574617}" presName="composite3" presStyleCnt="0"/>
      <dgm:spPr/>
    </dgm:pt>
    <dgm:pt modelId="{07DD68BC-8EDD-430C-9F55-378404B46929}" type="pres">
      <dgm:prSet presAssocID="{4E0E8089-81A3-4190-B519-02EB93574617}" presName="background3" presStyleLbl="node3" presStyleIdx="3" presStyleCnt="4"/>
      <dgm:spPr/>
    </dgm:pt>
    <dgm:pt modelId="{B6D825DD-E140-44A0-A4D8-42ABB74B2DFC}" type="pres">
      <dgm:prSet presAssocID="{4E0E8089-81A3-4190-B519-02EB93574617}" presName="text3" presStyleLbl="fgAcc3" presStyleIdx="3" presStyleCnt="4">
        <dgm:presLayoutVars>
          <dgm:chPref val="3"/>
        </dgm:presLayoutVars>
      </dgm:prSet>
      <dgm:spPr/>
    </dgm:pt>
    <dgm:pt modelId="{6F0F1BD9-EF2E-4ECE-8753-F075A8DC5C35}" type="pres">
      <dgm:prSet presAssocID="{4E0E8089-81A3-4190-B519-02EB93574617}" presName="hierChild4" presStyleCnt="0"/>
      <dgm:spPr/>
    </dgm:pt>
    <dgm:pt modelId="{9EE271D0-80F8-412A-A9FE-8ACE9418081D}" type="pres">
      <dgm:prSet presAssocID="{9E8091DC-2701-4008-80C8-699967A0AE70}" presName="Name10" presStyleLbl="parChTrans1D2" presStyleIdx="2" presStyleCnt="3"/>
      <dgm:spPr/>
    </dgm:pt>
    <dgm:pt modelId="{FDAD5E34-D269-4B54-B48A-8DA259E07C65}" type="pres">
      <dgm:prSet presAssocID="{9F7A259F-C6A1-4FCC-B629-D493E55E3D7B}" presName="hierRoot2" presStyleCnt="0"/>
      <dgm:spPr/>
    </dgm:pt>
    <dgm:pt modelId="{65E3C0F9-9B4E-4B9E-8090-288D4785890E}" type="pres">
      <dgm:prSet presAssocID="{9F7A259F-C6A1-4FCC-B629-D493E55E3D7B}" presName="composite2" presStyleCnt="0"/>
      <dgm:spPr/>
    </dgm:pt>
    <dgm:pt modelId="{CD58F52F-5421-4B8F-B3CC-3557B0EDB364}" type="pres">
      <dgm:prSet presAssocID="{9F7A259F-C6A1-4FCC-B629-D493E55E3D7B}" presName="background2" presStyleLbl="node2" presStyleIdx="2" presStyleCnt="3"/>
      <dgm:spPr/>
    </dgm:pt>
    <dgm:pt modelId="{2BC18B8F-F0C6-4420-9E17-780409967330}" type="pres">
      <dgm:prSet presAssocID="{9F7A259F-C6A1-4FCC-B629-D493E55E3D7B}" presName="text2" presStyleLbl="fgAcc2" presStyleIdx="2" presStyleCnt="3">
        <dgm:presLayoutVars>
          <dgm:chPref val="3"/>
        </dgm:presLayoutVars>
      </dgm:prSet>
      <dgm:spPr/>
    </dgm:pt>
    <dgm:pt modelId="{E7672DE6-0997-4937-A635-DC41F23D504A}" type="pres">
      <dgm:prSet presAssocID="{9F7A259F-C6A1-4FCC-B629-D493E55E3D7B}" presName="hierChild3" presStyleCnt="0"/>
      <dgm:spPr/>
    </dgm:pt>
  </dgm:ptLst>
  <dgm:cxnLst>
    <dgm:cxn modelId="{F880D60F-5013-4001-B5C6-1F376EB45133}" type="presOf" srcId="{8E607633-ADFC-413A-BB59-4FE07606F0D9}" destId="{CC583E1D-3BC1-45D4-9E1A-C74C27F44899}" srcOrd="0" destOrd="0" presId="urn:microsoft.com/office/officeart/2005/8/layout/hierarchy1"/>
    <dgm:cxn modelId="{40B9662B-3BC7-44F8-91AC-FE7C2D1FAC0D}" srcId="{13A811AB-10A3-4A3E-BD5C-A184A1D27FA3}" destId="{9F7A259F-C6A1-4FCC-B629-D493E55E3D7B}" srcOrd="2" destOrd="0" parTransId="{9E8091DC-2701-4008-80C8-699967A0AE70}" sibTransId="{32BFEE38-C675-4DA8-863E-A4ACF0E8E58F}"/>
    <dgm:cxn modelId="{2C0A5F2C-A556-4A4F-BB05-0FA2A85DD0C7}" type="presOf" srcId="{9E8091DC-2701-4008-80C8-699967A0AE70}" destId="{9EE271D0-80F8-412A-A9FE-8ACE9418081D}" srcOrd="0" destOrd="0" presId="urn:microsoft.com/office/officeart/2005/8/layout/hierarchy1"/>
    <dgm:cxn modelId="{AE54DA3D-ADAF-4183-8C8A-E58C2B5EE9BC}" type="presOf" srcId="{F7E71D79-34FB-4FD1-B981-F8F54A1CC975}" destId="{59AF799C-A1CC-494B-AF6F-9A43C8B9DAB5}" srcOrd="0" destOrd="0" presId="urn:microsoft.com/office/officeart/2005/8/layout/hierarchy1"/>
    <dgm:cxn modelId="{0EAFAB3E-A95E-43E6-9189-7155F85777DA}" type="presOf" srcId="{46BE4440-4802-4612-87C7-9E137A5D8AB3}" destId="{38E41C25-C4B1-49CD-983A-74AD5FBAF918}" srcOrd="0" destOrd="0" presId="urn:microsoft.com/office/officeart/2005/8/layout/hierarchy1"/>
    <dgm:cxn modelId="{6D34215B-3DB8-483F-9D72-A0B8B61B4B34}" type="presOf" srcId="{64551B43-3732-4332-9680-ED5C8B5B1603}" destId="{04106844-0977-4B05-869E-044D401B9C18}" srcOrd="0" destOrd="0" presId="urn:microsoft.com/office/officeart/2005/8/layout/hierarchy1"/>
    <dgm:cxn modelId="{E89A6341-1C1B-403D-AB1D-080576CD920E}" srcId="{13A811AB-10A3-4A3E-BD5C-A184A1D27FA3}" destId="{64551B43-3732-4332-9680-ED5C8B5B1603}" srcOrd="0" destOrd="0" parTransId="{983E9C22-DF8A-4241-8817-060E468A87C7}" sibTransId="{4D215AF5-E523-4799-A434-CC847EF289B6}"/>
    <dgm:cxn modelId="{796E0749-CF2D-4ED2-9BF4-67C26CA1371D}" srcId="{13A811AB-10A3-4A3E-BD5C-A184A1D27FA3}" destId="{5D2B7E5F-22F1-4C00-B5EE-23C66F6F1D1A}" srcOrd="1" destOrd="0" parTransId="{46BE4440-4802-4612-87C7-9E137A5D8AB3}" sibTransId="{270786F1-7971-4737-B6B3-DFA8CDF73140}"/>
    <dgm:cxn modelId="{782B964B-BDC8-492D-8162-538B54985552}" srcId="{5D2B7E5F-22F1-4C00-B5EE-23C66F6F1D1A}" destId="{B9FE695A-A8DA-4636-A3AC-F473A99057BE}" srcOrd="0" destOrd="0" parTransId="{8E607633-ADFC-413A-BB59-4FE07606F0D9}" sibTransId="{4A0A1132-932D-43C2-9B59-1F0AA62EFCC3}"/>
    <dgm:cxn modelId="{B432664F-B29F-4A64-A141-9CB220FD3BF5}" type="presOf" srcId="{983E9C22-DF8A-4241-8817-060E468A87C7}" destId="{180A9F59-97EB-4D0D-8676-01AC5BA12B52}" srcOrd="0" destOrd="0" presId="urn:microsoft.com/office/officeart/2005/8/layout/hierarchy1"/>
    <dgm:cxn modelId="{278E5771-61D6-432F-91F5-443359BC0ACE}" srcId="{5D2B7E5F-22F1-4C00-B5EE-23C66F6F1D1A}" destId="{CE98DA6F-9C2E-458D-B28D-8CDD41414E9F}" srcOrd="2" destOrd="0" parTransId="{061638CF-C632-494A-A890-F17AF3E41810}" sibTransId="{608DC354-E618-4D9D-BCFC-B71C433540FB}"/>
    <dgm:cxn modelId="{2D99CF78-FE9B-463F-AA32-3E7D149EBF44}" type="presOf" srcId="{061638CF-C632-494A-A890-F17AF3E41810}" destId="{18BB3B56-E2DA-4FDC-ABBE-7E142EE66DB2}" srcOrd="0" destOrd="0" presId="urn:microsoft.com/office/officeart/2005/8/layout/hierarchy1"/>
    <dgm:cxn modelId="{82100A7A-7C23-48F2-B00A-DBEBBAF7024A}" type="presOf" srcId="{C8E196EC-BC79-46C2-93F1-1FECAEB9D803}" destId="{2847D926-E57D-4FB2-B0B1-5BF2EC2727F3}" srcOrd="0" destOrd="0" presId="urn:microsoft.com/office/officeart/2005/8/layout/hierarchy1"/>
    <dgm:cxn modelId="{00963797-2B6E-4F06-B441-F5518D7956D6}" type="presOf" srcId="{5D2B7E5F-22F1-4C00-B5EE-23C66F6F1D1A}" destId="{310E4172-A68B-434F-A3F9-35D07F309F92}" srcOrd="0" destOrd="0" presId="urn:microsoft.com/office/officeart/2005/8/layout/hierarchy1"/>
    <dgm:cxn modelId="{58394797-C38B-419A-90CF-AA838C1B846A}" type="presOf" srcId="{4E0E8089-81A3-4190-B519-02EB93574617}" destId="{B6D825DD-E140-44A0-A4D8-42ABB74B2DFC}" srcOrd="0" destOrd="0" presId="urn:microsoft.com/office/officeart/2005/8/layout/hierarchy1"/>
    <dgm:cxn modelId="{0DAA3099-6831-4246-984F-8A7BC99C658C}" srcId="{5D2B7E5F-22F1-4C00-B5EE-23C66F6F1D1A}" destId="{4E0E8089-81A3-4190-B519-02EB93574617}" srcOrd="3" destOrd="0" parTransId="{E9484F57-7AFE-4F52-BBC4-0D517E044303}" sibTransId="{2E48FFA2-AB8E-4C9E-A266-EBFEAC66F34E}"/>
    <dgm:cxn modelId="{D384509E-54A4-435E-926A-A988B8EAAB34}" srcId="{C8E196EC-BC79-46C2-93F1-1FECAEB9D803}" destId="{13A811AB-10A3-4A3E-BD5C-A184A1D27FA3}" srcOrd="0" destOrd="0" parTransId="{BD179762-86EC-44A7-ACC7-D294CBCE25F2}" sibTransId="{C887A0A5-0A89-4872-B4F1-42883215F56E}"/>
    <dgm:cxn modelId="{952A52B4-8900-4682-9925-5DDE7959EE59}" srcId="{5D2B7E5F-22F1-4C00-B5EE-23C66F6F1D1A}" destId="{823023FA-C76D-40FC-A65B-EC95BE6FC9E0}" srcOrd="1" destOrd="0" parTransId="{F7E71D79-34FB-4FD1-B981-F8F54A1CC975}" sibTransId="{A1725367-B7FA-4266-AEBC-6982D4C039FC}"/>
    <dgm:cxn modelId="{20A905B5-8167-4297-A643-A44D351CAA4E}" type="presOf" srcId="{823023FA-C76D-40FC-A65B-EC95BE6FC9E0}" destId="{40165019-A4EF-489A-B9EC-0EC4E38314B2}" srcOrd="0" destOrd="0" presId="urn:microsoft.com/office/officeart/2005/8/layout/hierarchy1"/>
    <dgm:cxn modelId="{0D813DD3-5C60-4650-873C-603097E81279}" type="presOf" srcId="{9F7A259F-C6A1-4FCC-B629-D493E55E3D7B}" destId="{2BC18B8F-F0C6-4420-9E17-780409967330}" srcOrd="0" destOrd="0" presId="urn:microsoft.com/office/officeart/2005/8/layout/hierarchy1"/>
    <dgm:cxn modelId="{02D226DE-51E9-44C4-B193-01A5CBBFAEFC}" type="presOf" srcId="{CE98DA6F-9C2E-458D-B28D-8CDD41414E9F}" destId="{B50608C3-0731-4E15-B839-471FC9898C20}" srcOrd="0" destOrd="0" presId="urn:microsoft.com/office/officeart/2005/8/layout/hierarchy1"/>
    <dgm:cxn modelId="{896CBAE8-DA6D-4439-9449-00876B8B9604}" type="presOf" srcId="{E9484F57-7AFE-4F52-BBC4-0D517E044303}" destId="{52A524FE-3ABB-4422-9099-87887C600546}" srcOrd="0" destOrd="0" presId="urn:microsoft.com/office/officeart/2005/8/layout/hierarchy1"/>
    <dgm:cxn modelId="{BF6A99F0-9373-4408-AD2A-108D730C5104}" type="presOf" srcId="{B9FE695A-A8DA-4636-A3AC-F473A99057BE}" destId="{EEDECCC5-4CB0-4D3E-AF0A-F78F25438D9B}" srcOrd="0" destOrd="0" presId="urn:microsoft.com/office/officeart/2005/8/layout/hierarchy1"/>
    <dgm:cxn modelId="{F20CF0F9-459A-4301-A9D9-93D00D7050F6}" type="presOf" srcId="{13A811AB-10A3-4A3E-BD5C-A184A1D27FA3}" destId="{05742193-6BDF-4D4A-B4E7-A9E565ADE069}" srcOrd="0" destOrd="0" presId="urn:microsoft.com/office/officeart/2005/8/layout/hierarchy1"/>
    <dgm:cxn modelId="{AA528155-CECF-4E2F-9805-0C3FD379ADC2}" type="presParOf" srcId="{2847D926-E57D-4FB2-B0B1-5BF2EC2727F3}" destId="{813EFD6F-A17D-4AD5-8EFC-73B417D3A950}" srcOrd="0" destOrd="0" presId="urn:microsoft.com/office/officeart/2005/8/layout/hierarchy1"/>
    <dgm:cxn modelId="{4F1380E7-F87B-4EC0-A3BD-B07E4D328C1B}" type="presParOf" srcId="{813EFD6F-A17D-4AD5-8EFC-73B417D3A950}" destId="{DFDDA6D2-7D48-411C-9D5C-735141CF4B0F}" srcOrd="0" destOrd="0" presId="urn:microsoft.com/office/officeart/2005/8/layout/hierarchy1"/>
    <dgm:cxn modelId="{57D4864E-5409-4093-B4CA-13446DF0EB1E}" type="presParOf" srcId="{DFDDA6D2-7D48-411C-9D5C-735141CF4B0F}" destId="{B3217BCF-977A-47EB-B06F-7A0231B49C74}" srcOrd="0" destOrd="0" presId="urn:microsoft.com/office/officeart/2005/8/layout/hierarchy1"/>
    <dgm:cxn modelId="{DB8F1276-F256-4BC6-9BE1-E324E782A336}" type="presParOf" srcId="{DFDDA6D2-7D48-411C-9D5C-735141CF4B0F}" destId="{05742193-6BDF-4D4A-B4E7-A9E565ADE069}" srcOrd="1" destOrd="0" presId="urn:microsoft.com/office/officeart/2005/8/layout/hierarchy1"/>
    <dgm:cxn modelId="{18AD4428-9F03-4E96-AC89-B88DC8B0B17F}" type="presParOf" srcId="{813EFD6F-A17D-4AD5-8EFC-73B417D3A950}" destId="{51D2C663-5A5F-40F6-AB0C-02B0BB9F0B4E}" srcOrd="1" destOrd="0" presId="urn:microsoft.com/office/officeart/2005/8/layout/hierarchy1"/>
    <dgm:cxn modelId="{A1160DE5-BCFC-4237-9EC9-49BDD5B32E02}" type="presParOf" srcId="{51D2C663-5A5F-40F6-AB0C-02B0BB9F0B4E}" destId="{180A9F59-97EB-4D0D-8676-01AC5BA12B52}" srcOrd="0" destOrd="0" presId="urn:microsoft.com/office/officeart/2005/8/layout/hierarchy1"/>
    <dgm:cxn modelId="{15D6B13A-809E-440C-8C28-375496780251}" type="presParOf" srcId="{51D2C663-5A5F-40F6-AB0C-02B0BB9F0B4E}" destId="{15CBE56C-2280-4ABB-8996-24DA7D683DA8}" srcOrd="1" destOrd="0" presId="urn:microsoft.com/office/officeart/2005/8/layout/hierarchy1"/>
    <dgm:cxn modelId="{4B8C8049-860F-47B5-AFE9-CF8FE5AF8A13}" type="presParOf" srcId="{15CBE56C-2280-4ABB-8996-24DA7D683DA8}" destId="{C06F4E1D-AE52-4E9C-AB45-5FF46EE13D52}" srcOrd="0" destOrd="0" presId="urn:microsoft.com/office/officeart/2005/8/layout/hierarchy1"/>
    <dgm:cxn modelId="{C4FD0754-9CA1-4053-8485-34AA77F49B40}" type="presParOf" srcId="{C06F4E1D-AE52-4E9C-AB45-5FF46EE13D52}" destId="{071AD3F1-1327-4A5A-8E49-D884FDD05987}" srcOrd="0" destOrd="0" presId="urn:microsoft.com/office/officeart/2005/8/layout/hierarchy1"/>
    <dgm:cxn modelId="{3D92ADCB-AF03-43BA-921F-4FFA3C66BEC7}" type="presParOf" srcId="{C06F4E1D-AE52-4E9C-AB45-5FF46EE13D52}" destId="{04106844-0977-4B05-869E-044D401B9C18}" srcOrd="1" destOrd="0" presId="urn:microsoft.com/office/officeart/2005/8/layout/hierarchy1"/>
    <dgm:cxn modelId="{6C0A3CF9-33C4-45D4-A71A-365F082B7C25}" type="presParOf" srcId="{15CBE56C-2280-4ABB-8996-24DA7D683DA8}" destId="{14785F37-6B47-495E-99D0-F0024D579FAA}" srcOrd="1" destOrd="0" presId="urn:microsoft.com/office/officeart/2005/8/layout/hierarchy1"/>
    <dgm:cxn modelId="{1AC92D10-8808-472E-8263-C5D5DCC08071}" type="presParOf" srcId="{51D2C663-5A5F-40F6-AB0C-02B0BB9F0B4E}" destId="{38E41C25-C4B1-49CD-983A-74AD5FBAF918}" srcOrd="2" destOrd="0" presId="urn:microsoft.com/office/officeart/2005/8/layout/hierarchy1"/>
    <dgm:cxn modelId="{7CEAEC88-33A6-4AC9-825C-15D85816BED3}" type="presParOf" srcId="{51D2C663-5A5F-40F6-AB0C-02B0BB9F0B4E}" destId="{45F872F2-53A6-475A-9F24-C2EC1691038A}" srcOrd="3" destOrd="0" presId="urn:microsoft.com/office/officeart/2005/8/layout/hierarchy1"/>
    <dgm:cxn modelId="{0B871712-E68A-40CE-8A42-1BB23943134E}" type="presParOf" srcId="{45F872F2-53A6-475A-9F24-C2EC1691038A}" destId="{D1857D2A-2605-4F6E-8AFD-B7DEB60FB6B8}" srcOrd="0" destOrd="0" presId="urn:microsoft.com/office/officeart/2005/8/layout/hierarchy1"/>
    <dgm:cxn modelId="{3DD166C5-BBC2-4047-9B16-2DC934A366B9}" type="presParOf" srcId="{D1857D2A-2605-4F6E-8AFD-B7DEB60FB6B8}" destId="{65B5BFEC-3F0B-4481-B0A9-38F4548EEC2A}" srcOrd="0" destOrd="0" presId="urn:microsoft.com/office/officeart/2005/8/layout/hierarchy1"/>
    <dgm:cxn modelId="{38E50AE3-BACA-4A5D-B0B4-D499434D0C1A}" type="presParOf" srcId="{D1857D2A-2605-4F6E-8AFD-B7DEB60FB6B8}" destId="{310E4172-A68B-434F-A3F9-35D07F309F92}" srcOrd="1" destOrd="0" presId="urn:microsoft.com/office/officeart/2005/8/layout/hierarchy1"/>
    <dgm:cxn modelId="{00EE6EA0-4F1B-4C12-8D7C-0295DFCE40B4}" type="presParOf" srcId="{45F872F2-53A6-475A-9F24-C2EC1691038A}" destId="{3D896650-8DE7-45E5-8219-0FC6EFA1E32B}" srcOrd="1" destOrd="0" presId="urn:microsoft.com/office/officeart/2005/8/layout/hierarchy1"/>
    <dgm:cxn modelId="{6B869160-97F6-402F-BA25-3DB4AAE8197C}" type="presParOf" srcId="{3D896650-8DE7-45E5-8219-0FC6EFA1E32B}" destId="{CC583E1D-3BC1-45D4-9E1A-C74C27F44899}" srcOrd="0" destOrd="0" presId="urn:microsoft.com/office/officeart/2005/8/layout/hierarchy1"/>
    <dgm:cxn modelId="{ED3B158D-98FF-486D-BE43-52DFFABFA91D}" type="presParOf" srcId="{3D896650-8DE7-45E5-8219-0FC6EFA1E32B}" destId="{550AEB9B-C9AB-461E-9977-AD101B84A083}" srcOrd="1" destOrd="0" presId="urn:microsoft.com/office/officeart/2005/8/layout/hierarchy1"/>
    <dgm:cxn modelId="{AA95549F-9739-4298-A570-C2B39BB830E9}" type="presParOf" srcId="{550AEB9B-C9AB-461E-9977-AD101B84A083}" destId="{2A82CBDA-23D8-4430-AD9C-B9C75203627F}" srcOrd="0" destOrd="0" presId="urn:microsoft.com/office/officeart/2005/8/layout/hierarchy1"/>
    <dgm:cxn modelId="{58DECB7C-3366-4AD6-8E0E-A18AB59C1647}" type="presParOf" srcId="{2A82CBDA-23D8-4430-AD9C-B9C75203627F}" destId="{F10E7BAA-6866-423A-8FFF-1C1EE42E0D3A}" srcOrd="0" destOrd="0" presId="urn:microsoft.com/office/officeart/2005/8/layout/hierarchy1"/>
    <dgm:cxn modelId="{677254CB-048F-4469-936B-B1F72D0E4CB8}" type="presParOf" srcId="{2A82CBDA-23D8-4430-AD9C-B9C75203627F}" destId="{EEDECCC5-4CB0-4D3E-AF0A-F78F25438D9B}" srcOrd="1" destOrd="0" presId="urn:microsoft.com/office/officeart/2005/8/layout/hierarchy1"/>
    <dgm:cxn modelId="{0476587E-BC46-4827-A38F-FC10B057694B}" type="presParOf" srcId="{550AEB9B-C9AB-461E-9977-AD101B84A083}" destId="{0842BB51-AC62-44B3-BF39-F7EA7D841ED9}" srcOrd="1" destOrd="0" presId="urn:microsoft.com/office/officeart/2005/8/layout/hierarchy1"/>
    <dgm:cxn modelId="{07625F8E-8DF7-4335-B9BE-EE6C934E583A}" type="presParOf" srcId="{3D896650-8DE7-45E5-8219-0FC6EFA1E32B}" destId="{59AF799C-A1CC-494B-AF6F-9A43C8B9DAB5}" srcOrd="2" destOrd="0" presId="urn:microsoft.com/office/officeart/2005/8/layout/hierarchy1"/>
    <dgm:cxn modelId="{29995962-FDC1-4294-A03E-2BCFF5148369}" type="presParOf" srcId="{3D896650-8DE7-45E5-8219-0FC6EFA1E32B}" destId="{E104EAB1-301C-43BA-8338-301DD9E0F16E}" srcOrd="3" destOrd="0" presId="urn:microsoft.com/office/officeart/2005/8/layout/hierarchy1"/>
    <dgm:cxn modelId="{1238AF0A-7CDA-495E-91D8-B07253AF0EE5}" type="presParOf" srcId="{E104EAB1-301C-43BA-8338-301DD9E0F16E}" destId="{A6B4E409-71D9-4C8D-8812-7D18EEC281E7}" srcOrd="0" destOrd="0" presId="urn:microsoft.com/office/officeart/2005/8/layout/hierarchy1"/>
    <dgm:cxn modelId="{DA4C66D8-8AA7-4A5C-BF43-93A7E31B5ADF}" type="presParOf" srcId="{A6B4E409-71D9-4C8D-8812-7D18EEC281E7}" destId="{6C540DC3-162D-405E-8936-A8F08A5E2E7C}" srcOrd="0" destOrd="0" presId="urn:microsoft.com/office/officeart/2005/8/layout/hierarchy1"/>
    <dgm:cxn modelId="{6DDA340F-120D-43BD-8CDA-8F7CA5D61977}" type="presParOf" srcId="{A6B4E409-71D9-4C8D-8812-7D18EEC281E7}" destId="{40165019-A4EF-489A-B9EC-0EC4E38314B2}" srcOrd="1" destOrd="0" presId="urn:microsoft.com/office/officeart/2005/8/layout/hierarchy1"/>
    <dgm:cxn modelId="{285AEF46-D8FD-458E-B406-187C4CE15D32}" type="presParOf" srcId="{E104EAB1-301C-43BA-8338-301DD9E0F16E}" destId="{6754B935-7A77-41C7-999D-1A630803D907}" srcOrd="1" destOrd="0" presId="urn:microsoft.com/office/officeart/2005/8/layout/hierarchy1"/>
    <dgm:cxn modelId="{D24DD458-4711-4C4E-8BA4-D7337A48B812}" type="presParOf" srcId="{3D896650-8DE7-45E5-8219-0FC6EFA1E32B}" destId="{18BB3B56-E2DA-4FDC-ABBE-7E142EE66DB2}" srcOrd="4" destOrd="0" presId="urn:microsoft.com/office/officeart/2005/8/layout/hierarchy1"/>
    <dgm:cxn modelId="{A508B2B0-746C-4CDD-BA63-EA70A9FFB236}" type="presParOf" srcId="{3D896650-8DE7-45E5-8219-0FC6EFA1E32B}" destId="{182297EC-4E1F-4126-AE9C-1E70D5489DE6}" srcOrd="5" destOrd="0" presId="urn:microsoft.com/office/officeart/2005/8/layout/hierarchy1"/>
    <dgm:cxn modelId="{E018396F-E4EC-4964-B144-CDB3FBDD6A3A}" type="presParOf" srcId="{182297EC-4E1F-4126-AE9C-1E70D5489DE6}" destId="{498EDC9F-DBAA-4876-BF93-4C4F2460DD14}" srcOrd="0" destOrd="0" presId="urn:microsoft.com/office/officeart/2005/8/layout/hierarchy1"/>
    <dgm:cxn modelId="{25FA3C77-68D7-49B2-AE94-217913269022}" type="presParOf" srcId="{498EDC9F-DBAA-4876-BF93-4C4F2460DD14}" destId="{D202039A-1C4F-4C02-9DEF-BE5B6FC530BC}" srcOrd="0" destOrd="0" presId="urn:microsoft.com/office/officeart/2005/8/layout/hierarchy1"/>
    <dgm:cxn modelId="{5351A12F-7852-4801-BEF1-ACADACE9D215}" type="presParOf" srcId="{498EDC9F-DBAA-4876-BF93-4C4F2460DD14}" destId="{B50608C3-0731-4E15-B839-471FC9898C20}" srcOrd="1" destOrd="0" presId="urn:microsoft.com/office/officeart/2005/8/layout/hierarchy1"/>
    <dgm:cxn modelId="{A002A725-E38F-4521-8BCB-7BF1AFD046AC}" type="presParOf" srcId="{182297EC-4E1F-4126-AE9C-1E70D5489DE6}" destId="{47FD648A-E246-41E2-929B-3BB69F74E46D}" srcOrd="1" destOrd="0" presId="urn:microsoft.com/office/officeart/2005/8/layout/hierarchy1"/>
    <dgm:cxn modelId="{60A39BD0-A292-4EF8-ADDD-7C14274269DE}" type="presParOf" srcId="{3D896650-8DE7-45E5-8219-0FC6EFA1E32B}" destId="{52A524FE-3ABB-4422-9099-87887C600546}" srcOrd="6" destOrd="0" presId="urn:microsoft.com/office/officeart/2005/8/layout/hierarchy1"/>
    <dgm:cxn modelId="{B0FA9BA3-4BF9-4869-8D29-5AC1CE393ADF}" type="presParOf" srcId="{3D896650-8DE7-45E5-8219-0FC6EFA1E32B}" destId="{CED5F8C7-95D1-477E-8C49-842D48301825}" srcOrd="7" destOrd="0" presId="urn:microsoft.com/office/officeart/2005/8/layout/hierarchy1"/>
    <dgm:cxn modelId="{A848F6C4-FB4A-4280-9E37-46009CE8BF48}" type="presParOf" srcId="{CED5F8C7-95D1-477E-8C49-842D48301825}" destId="{95CB196A-697B-4E40-B820-B45975399852}" srcOrd="0" destOrd="0" presId="urn:microsoft.com/office/officeart/2005/8/layout/hierarchy1"/>
    <dgm:cxn modelId="{280990F6-AE4F-44BC-979A-25E4C2DB121B}" type="presParOf" srcId="{95CB196A-697B-4E40-B820-B45975399852}" destId="{07DD68BC-8EDD-430C-9F55-378404B46929}" srcOrd="0" destOrd="0" presId="urn:microsoft.com/office/officeart/2005/8/layout/hierarchy1"/>
    <dgm:cxn modelId="{4D58E0B4-AD8B-419B-B954-D8F4A58C6A04}" type="presParOf" srcId="{95CB196A-697B-4E40-B820-B45975399852}" destId="{B6D825DD-E140-44A0-A4D8-42ABB74B2DFC}" srcOrd="1" destOrd="0" presId="urn:microsoft.com/office/officeart/2005/8/layout/hierarchy1"/>
    <dgm:cxn modelId="{C96C146C-3DEA-4659-9890-1186084A8A14}" type="presParOf" srcId="{CED5F8C7-95D1-477E-8C49-842D48301825}" destId="{6F0F1BD9-EF2E-4ECE-8753-F075A8DC5C35}" srcOrd="1" destOrd="0" presId="urn:microsoft.com/office/officeart/2005/8/layout/hierarchy1"/>
    <dgm:cxn modelId="{46798EF5-5103-43CB-9C5D-BA20028F7C05}" type="presParOf" srcId="{51D2C663-5A5F-40F6-AB0C-02B0BB9F0B4E}" destId="{9EE271D0-80F8-412A-A9FE-8ACE9418081D}" srcOrd="4" destOrd="0" presId="urn:microsoft.com/office/officeart/2005/8/layout/hierarchy1"/>
    <dgm:cxn modelId="{C2BE4367-7432-4A7E-95C7-2FC9FC652096}" type="presParOf" srcId="{51D2C663-5A5F-40F6-AB0C-02B0BB9F0B4E}" destId="{FDAD5E34-D269-4B54-B48A-8DA259E07C65}" srcOrd="5" destOrd="0" presId="urn:microsoft.com/office/officeart/2005/8/layout/hierarchy1"/>
    <dgm:cxn modelId="{F1E6C27A-6C15-4CAC-A0D0-33EF14FEDF4F}" type="presParOf" srcId="{FDAD5E34-D269-4B54-B48A-8DA259E07C65}" destId="{65E3C0F9-9B4E-4B9E-8090-288D4785890E}" srcOrd="0" destOrd="0" presId="urn:microsoft.com/office/officeart/2005/8/layout/hierarchy1"/>
    <dgm:cxn modelId="{E233B315-EF9A-455A-ACC6-CE520FF49DF9}" type="presParOf" srcId="{65E3C0F9-9B4E-4B9E-8090-288D4785890E}" destId="{CD58F52F-5421-4B8F-B3CC-3557B0EDB364}" srcOrd="0" destOrd="0" presId="urn:microsoft.com/office/officeart/2005/8/layout/hierarchy1"/>
    <dgm:cxn modelId="{589396C1-402D-44ED-AE02-7FE0F3C07839}" type="presParOf" srcId="{65E3C0F9-9B4E-4B9E-8090-288D4785890E}" destId="{2BC18B8F-F0C6-4420-9E17-780409967330}" srcOrd="1" destOrd="0" presId="urn:microsoft.com/office/officeart/2005/8/layout/hierarchy1"/>
    <dgm:cxn modelId="{8C45073B-9AED-4EDB-A9C9-3396DE1971C9}" type="presParOf" srcId="{FDAD5E34-D269-4B54-B48A-8DA259E07C65}" destId="{E7672DE6-0997-4937-A635-DC41F23D504A}" srcOrd="1" destOrd="0" presId="urn:microsoft.com/office/officeart/2005/8/layout/hierarchy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ABCBEF-E094-4FD0-98E6-4EC12F77FE2A}" type="doc">
      <dgm:prSet loTypeId="urn:microsoft.com/office/officeart/2005/8/layout/chevron1" loCatId="process" qsTypeId="urn:microsoft.com/office/officeart/2005/8/quickstyle/simple1" qsCatId="simple" csTypeId="urn:microsoft.com/office/officeart/2005/8/colors/accent1_2" csCatId="accent1" phldr="1"/>
      <dgm:spPr/>
    </dgm:pt>
    <dgm:pt modelId="{EA2B9D7C-4973-44D3-BC36-F49A4DEA2F2B}">
      <dgm:prSet phldrT="[Text]"/>
      <dgm:spPr>
        <a:solidFill>
          <a:schemeClr val="accent6"/>
        </a:solidFill>
      </dgm:spPr>
      <dgm:t>
        <a:bodyPr/>
        <a:lstStyle/>
        <a:p>
          <a:r>
            <a:rPr lang="en-GB" b="1"/>
            <a:t>January 2020</a:t>
          </a:r>
        </a:p>
        <a:p>
          <a:r>
            <a:rPr lang="en-GB" b="0"/>
            <a:t>Wave 2 19-20 EMHP trainees begin their training course</a:t>
          </a:r>
        </a:p>
      </dgm:t>
    </dgm:pt>
    <dgm:pt modelId="{4C9A7BAD-E237-4CE6-956F-AE0BC82F86F2}" type="parTrans" cxnId="{D15F3A51-E35F-45C9-A463-46A155FCF03D}">
      <dgm:prSet/>
      <dgm:spPr/>
      <dgm:t>
        <a:bodyPr/>
        <a:lstStyle/>
        <a:p>
          <a:endParaRPr lang="en-GB"/>
        </a:p>
      </dgm:t>
    </dgm:pt>
    <dgm:pt modelId="{59ACEC4E-5F94-4256-BB0D-DC85CB0B7F6A}" type="sibTrans" cxnId="{D15F3A51-E35F-45C9-A463-46A155FCF03D}">
      <dgm:prSet/>
      <dgm:spPr/>
      <dgm:t>
        <a:bodyPr/>
        <a:lstStyle/>
        <a:p>
          <a:endParaRPr lang="en-GB"/>
        </a:p>
      </dgm:t>
    </dgm:pt>
    <dgm:pt modelId="{4BD04B60-A603-4825-B45F-55050C81BA41}">
      <dgm:prSet phldrT="[Text]"/>
      <dgm:spPr>
        <a:solidFill>
          <a:schemeClr val="accent2"/>
        </a:solidFill>
      </dgm:spPr>
      <dgm:t>
        <a:bodyPr/>
        <a:lstStyle/>
        <a:p>
          <a:r>
            <a:rPr lang="en-GB" b="1"/>
            <a:t>From January 2020</a:t>
          </a:r>
        </a:p>
        <a:p>
          <a:pPr rtl="0"/>
          <a:r>
            <a:rPr lang="en-GB" b="0"/>
            <a:t>MHST leads </a:t>
          </a:r>
          <a:r>
            <a:rPr lang="en-GB" b="0">
              <a:latin typeface="Arial"/>
            </a:rPr>
            <a:t>identify </a:t>
          </a:r>
          <a:r>
            <a:rPr lang="en-GB" b="0"/>
            <a:t>placement school</a:t>
          </a:r>
          <a:r>
            <a:rPr lang="en-GB" b="0">
              <a:latin typeface="Arial"/>
            </a:rPr>
            <a:t> or college</a:t>
          </a:r>
          <a:r>
            <a:rPr lang="en-GB" b="0"/>
            <a:t> and agree induction plans</a:t>
          </a:r>
        </a:p>
      </dgm:t>
    </dgm:pt>
    <dgm:pt modelId="{9E1E80EF-9A4A-4392-815C-7ADA0D565346}" type="parTrans" cxnId="{BA3ECFDC-B8CE-45A6-91E1-88854DF99D3A}">
      <dgm:prSet/>
      <dgm:spPr/>
      <dgm:t>
        <a:bodyPr/>
        <a:lstStyle/>
        <a:p>
          <a:endParaRPr lang="en-GB"/>
        </a:p>
      </dgm:t>
    </dgm:pt>
    <dgm:pt modelId="{3828F698-83EC-49A3-9972-0587A3CC2295}" type="sibTrans" cxnId="{BA3ECFDC-B8CE-45A6-91E1-88854DF99D3A}">
      <dgm:prSet/>
      <dgm:spPr/>
      <dgm:t>
        <a:bodyPr/>
        <a:lstStyle/>
        <a:p>
          <a:endParaRPr lang="en-GB"/>
        </a:p>
      </dgm:t>
    </dgm:pt>
    <dgm:pt modelId="{65BD2FE5-5744-49A0-83D1-AC157E5AE042}">
      <dgm:prSet phldrT="[Text]"/>
      <dgm:spPr>
        <a:solidFill>
          <a:schemeClr val="accent4"/>
        </a:solidFill>
      </dgm:spPr>
      <dgm:t>
        <a:bodyPr/>
        <a:lstStyle/>
        <a:p>
          <a:r>
            <a:rPr lang="en-GB" b="1"/>
            <a:t>Late February - March</a:t>
          </a:r>
        </a:p>
        <a:p>
          <a:pPr rtl="0"/>
          <a:r>
            <a:rPr lang="en-GB"/>
            <a:t>EMHP placements </a:t>
          </a:r>
          <a:r>
            <a:rPr lang="en-GB" b="1"/>
            <a:t>start 6-8 weeks</a:t>
          </a:r>
          <a:r>
            <a:rPr lang="en-GB"/>
            <a:t> after</a:t>
          </a:r>
          <a:r>
            <a:rPr lang="en-GB">
              <a:latin typeface="Arial"/>
            </a:rPr>
            <a:t> </a:t>
          </a:r>
          <a:r>
            <a:rPr lang="en-GB"/>
            <a:t> their training commences</a:t>
          </a:r>
        </a:p>
      </dgm:t>
    </dgm:pt>
    <dgm:pt modelId="{82EB96C7-F20E-4284-BD69-ED428A23EF41}" type="parTrans" cxnId="{C8D57574-A64D-41F0-9F42-1E044B290149}">
      <dgm:prSet/>
      <dgm:spPr/>
      <dgm:t>
        <a:bodyPr/>
        <a:lstStyle/>
        <a:p>
          <a:endParaRPr lang="en-GB"/>
        </a:p>
      </dgm:t>
    </dgm:pt>
    <dgm:pt modelId="{B4D95F90-2E3D-4817-90A5-1168F3C6E6A8}" type="sibTrans" cxnId="{C8D57574-A64D-41F0-9F42-1E044B290149}">
      <dgm:prSet/>
      <dgm:spPr/>
      <dgm:t>
        <a:bodyPr/>
        <a:lstStyle/>
        <a:p>
          <a:endParaRPr lang="en-GB"/>
        </a:p>
      </dgm:t>
    </dgm:pt>
    <dgm:pt modelId="{E63BC5BC-61AD-44B5-899E-6663E634F953}">
      <dgm:prSet/>
      <dgm:spPr>
        <a:solidFill>
          <a:schemeClr val="accent3"/>
        </a:solidFill>
      </dgm:spPr>
      <dgm:t>
        <a:bodyPr/>
        <a:lstStyle/>
        <a:p>
          <a:r>
            <a:rPr lang="en-GB" b="1"/>
            <a:t>January 2021</a:t>
          </a:r>
        </a:p>
        <a:p>
          <a:r>
            <a:rPr lang="en-GB"/>
            <a:t>EMHPs qualify and the MHST starts to provide the service in all MHST schools or colleges</a:t>
          </a:r>
        </a:p>
      </dgm:t>
    </dgm:pt>
    <dgm:pt modelId="{280EC204-918B-4366-9800-4AE833A42A0F}" type="parTrans" cxnId="{2625B453-F731-4D47-BA3F-FD0E3335F3CD}">
      <dgm:prSet/>
      <dgm:spPr/>
      <dgm:t>
        <a:bodyPr/>
        <a:lstStyle/>
        <a:p>
          <a:endParaRPr lang="en-GB"/>
        </a:p>
      </dgm:t>
    </dgm:pt>
    <dgm:pt modelId="{C0DA41A5-41B2-411D-A063-A7FB19C11862}" type="sibTrans" cxnId="{2625B453-F731-4D47-BA3F-FD0E3335F3CD}">
      <dgm:prSet/>
      <dgm:spPr/>
      <dgm:t>
        <a:bodyPr/>
        <a:lstStyle/>
        <a:p>
          <a:endParaRPr lang="en-GB"/>
        </a:p>
      </dgm:t>
    </dgm:pt>
    <dgm:pt modelId="{9A49A5A1-9C44-4597-BBE1-0050762D4073}" type="pres">
      <dgm:prSet presAssocID="{0BABCBEF-E094-4FD0-98E6-4EC12F77FE2A}" presName="Name0" presStyleCnt="0">
        <dgm:presLayoutVars>
          <dgm:dir/>
          <dgm:animLvl val="lvl"/>
          <dgm:resizeHandles val="exact"/>
        </dgm:presLayoutVars>
      </dgm:prSet>
      <dgm:spPr/>
    </dgm:pt>
    <dgm:pt modelId="{DA2363E5-8D9B-44A0-9BF3-2868CB4DAE81}" type="pres">
      <dgm:prSet presAssocID="{EA2B9D7C-4973-44D3-BC36-F49A4DEA2F2B}" presName="parTxOnly" presStyleLbl="node1" presStyleIdx="0" presStyleCnt="4" custLinFactNeighborX="-1718" custLinFactNeighborY="-1167">
        <dgm:presLayoutVars>
          <dgm:chMax val="0"/>
          <dgm:chPref val="0"/>
          <dgm:bulletEnabled val="1"/>
        </dgm:presLayoutVars>
      </dgm:prSet>
      <dgm:spPr/>
    </dgm:pt>
    <dgm:pt modelId="{8D00CB1B-0A9B-4641-B47A-2223AAF27F4A}" type="pres">
      <dgm:prSet presAssocID="{59ACEC4E-5F94-4256-BB0D-DC85CB0B7F6A}" presName="parTxOnlySpace" presStyleCnt="0"/>
      <dgm:spPr/>
    </dgm:pt>
    <dgm:pt modelId="{7DA61B16-EBF9-4E03-8FE0-30F4BDD18C63}" type="pres">
      <dgm:prSet presAssocID="{4BD04B60-A603-4825-B45F-55050C81BA41}" presName="parTxOnly" presStyleLbl="node1" presStyleIdx="1" presStyleCnt="4">
        <dgm:presLayoutVars>
          <dgm:chMax val="0"/>
          <dgm:chPref val="0"/>
          <dgm:bulletEnabled val="1"/>
        </dgm:presLayoutVars>
      </dgm:prSet>
      <dgm:spPr/>
    </dgm:pt>
    <dgm:pt modelId="{E7AE0EF4-1039-417D-92A7-BDD8DCEAD5C7}" type="pres">
      <dgm:prSet presAssocID="{3828F698-83EC-49A3-9972-0587A3CC2295}" presName="parTxOnlySpace" presStyleCnt="0"/>
      <dgm:spPr/>
    </dgm:pt>
    <dgm:pt modelId="{767193FA-70DF-409A-A7DF-D0257D8E66AB}" type="pres">
      <dgm:prSet presAssocID="{65BD2FE5-5744-49A0-83D1-AC157E5AE042}" presName="parTxOnly" presStyleLbl="node1" presStyleIdx="2" presStyleCnt="4">
        <dgm:presLayoutVars>
          <dgm:chMax val="0"/>
          <dgm:chPref val="0"/>
          <dgm:bulletEnabled val="1"/>
        </dgm:presLayoutVars>
      </dgm:prSet>
      <dgm:spPr/>
    </dgm:pt>
    <dgm:pt modelId="{7C8696DC-9AAF-4D0F-9B63-76321FDB43AE}" type="pres">
      <dgm:prSet presAssocID="{B4D95F90-2E3D-4817-90A5-1168F3C6E6A8}" presName="parTxOnlySpace" presStyleCnt="0"/>
      <dgm:spPr/>
    </dgm:pt>
    <dgm:pt modelId="{17D6F1BD-2225-4B4A-A9BD-9F5E930E213D}" type="pres">
      <dgm:prSet presAssocID="{E63BC5BC-61AD-44B5-899E-6663E634F953}" presName="parTxOnly" presStyleLbl="node1" presStyleIdx="3" presStyleCnt="4">
        <dgm:presLayoutVars>
          <dgm:chMax val="0"/>
          <dgm:chPref val="0"/>
          <dgm:bulletEnabled val="1"/>
        </dgm:presLayoutVars>
      </dgm:prSet>
      <dgm:spPr/>
    </dgm:pt>
  </dgm:ptLst>
  <dgm:cxnLst>
    <dgm:cxn modelId="{18F86E2D-84AD-4898-9777-736A4A223416}" type="presOf" srcId="{0BABCBEF-E094-4FD0-98E6-4EC12F77FE2A}" destId="{9A49A5A1-9C44-4597-BBE1-0050762D4073}" srcOrd="0" destOrd="0" presId="urn:microsoft.com/office/officeart/2005/8/layout/chevron1"/>
    <dgm:cxn modelId="{8F61F944-64E5-4E80-932A-D148C6767A17}" type="presOf" srcId="{EA2B9D7C-4973-44D3-BC36-F49A4DEA2F2B}" destId="{DA2363E5-8D9B-44A0-9BF3-2868CB4DAE81}" srcOrd="0" destOrd="0" presId="urn:microsoft.com/office/officeart/2005/8/layout/chevron1"/>
    <dgm:cxn modelId="{D15F3A51-E35F-45C9-A463-46A155FCF03D}" srcId="{0BABCBEF-E094-4FD0-98E6-4EC12F77FE2A}" destId="{EA2B9D7C-4973-44D3-BC36-F49A4DEA2F2B}" srcOrd="0" destOrd="0" parTransId="{4C9A7BAD-E237-4CE6-956F-AE0BC82F86F2}" sibTransId="{59ACEC4E-5F94-4256-BB0D-DC85CB0B7F6A}"/>
    <dgm:cxn modelId="{2625B453-F731-4D47-BA3F-FD0E3335F3CD}" srcId="{0BABCBEF-E094-4FD0-98E6-4EC12F77FE2A}" destId="{E63BC5BC-61AD-44B5-899E-6663E634F953}" srcOrd="3" destOrd="0" parTransId="{280EC204-918B-4366-9800-4AE833A42A0F}" sibTransId="{C0DA41A5-41B2-411D-A063-A7FB19C11862}"/>
    <dgm:cxn modelId="{C8D57574-A64D-41F0-9F42-1E044B290149}" srcId="{0BABCBEF-E094-4FD0-98E6-4EC12F77FE2A}" destId="{65BD2FE5-5744-49A0-83D1-AC157E5AE042}" srcOrd="2" destOrd="0" parTransId="{82EB96C7-F20E-4284-BD69-ED428A23EF41}" sibTransId="{B4D95F90-2E3D-4817-90A5-1168F3C6E6A8}"/>
    <dgm:cxn modelId="{7B2E5D8D-E12A-4C6A-81E6-A5CC8C6CD843}" type="presOf" srcId="{E63BC5BC-61AD-44B5-899E-6663E634F953}" destId="{17D6F1BD-2225-4B4A-A9BD-9F5E930E213D}" srcOrd="0" destOrd="0" presId="urn:microsoft.com/office/officeart/2005/8/layout/chevron1"/>
    <dgm:cxn modelId="{BA3ECFDC-B8CE-45A6-91E1-88854DF99D3A}" srcId="{0BABCBEF-E094-4FD0-98E6-4EC12F77FE2A}" destId="{4BD04B60-A603-4825-B45F-55050C81BA41}" srcOrd="1" destOrd="0" parTransId="{9E1E80EF-9A4A-4392-815C-7ADA0D565346}" sibTransId="{3828F698-83EC-49A3-9972-0587A3CC2295}"/>
    <dgm:cxn modelId="{D776FEE2-940A-439E-AAC5-9858115C8A35}" type="presOf" srcId="{4BD04B60-A603-4825-B45F-55050C81BA41}" destId="{7DA61B16-EBF9-4E03-8FE0-30F4BDD18C63}" srcOrd="0" destOrd="0" presId="urn:microsoft.com/office/officeart/2005/8/layout/chevron1"/>
    <dgm:cxn modelId="{90519DFF-E038-42F9-982D-FCEDE7DB78CC}" type="presOf" srcId="{65BD2FE5-5744-49A0-83D1-AC157E5AE042}" destId="{767193FA-70DF-409A-A7DF-D0257D8E66AB}" srcOrd="0" destOrd="0" presId="urn:microsoft.com/office/officeart/2005/8/layout/chevron1"/>
    <dgm:cxn modelId="{D6A6D385-C46F-4FC8-97B4-AB17C19F1B3F}" type="presParOf" srcId="{9A49A5A1-9C44-4597-BBE1-0050762D4073}" destId="{DA2363E5-8D9B-44A0-9BF3-2868CB4DAE81}" srcOrd="0" destOrd="0" presId="urn:microsoft.com/office/officeart/2005/8/layout/chevron1"/>
    <dgm:cxn modelId="{04A55CBA-E9C3-44F3-AA85-0ACD4B9B0C18}" type="presParOf" srcId="{9A49A5A1-9C44-4597-BBE1-0050762D4073}" destId="{8D00CB1B-0A9B-4641-B47A-2223AAF27F4A}" srcOrd="1" destOrd="0" presId="urn:microsoft.com/office/officeart/2005/8/layout/chevron1"/>
    <dgm:cxn modelId="{DA34FE15-9622-4E91-9B00-FE2508BC0243}" type="presParOf" srcId="{9A49A5A1-9C44-4597-BBE1-0050762D4073}" destId="{7DA61B16-EBF9-4E03-8FE0-30F4BDD18C63}" srcOrd="2" destOrd="0" presId="urn:microsoft.com/office/officeart/2005/8/layout/chevron1"/>
    <dgm:cxn modelId="{F67B148B-890C-463C-BA1E-F481788A843F}" type="presParOf" srcId="{9A49A5A1-9C44-4597-BBE1-0050762D4073}" destId="{E7AE0EF4-1039-417D-92A7-BDD8DCEAD5C7}" srcOrd="3" destOrd="0" presId="urn:microsoft.com/office/officeart/2005/8/layout/chevron1"/>
    <dgm:cxn modelId="{134282A6-E33E-4FB1-90B2-FC3EC13FBC53}" type="presParOf" srcId="{9A49A5A1-9C44-4597-BBE1-0050762D4073}" destId="{767193FA-70DF-409A-A7DF-D0257D8E66AB}" srcOrd="4" destOrd="0" presId="urn:microsoft.com/office/officeart/2005/8/layout/chevron1"/>
    <dgm:cxn modelId="{D16581D9-6AAF-43D9-A105-4747D119DD4E}" type="presParOf" srcId="{9A49A5A1-9C44-4597-BBE1-0050762D4073}" destId="{7C8696DC-9AAF-4D0F-9B63-76321FDB43AE}" srcOrd="5" destOrd="0" presId="urn:microsoft.com/office/officeart/2005/8/layout/chevron1"/>
    <dgm:cxn modelId="{EEC05F93-4EE4-4311-B163-262E2B7C8AE1}" type="presParOf" srcId="{9A49A5A1-9C44-4597-BBE1-0050762D4073}" destId="{17D6F1BD-2225-4B4A-A9BD-9F5E930E213D}"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E196EC-BC79-46C2-93F1-1FECAEB9D8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13A811AB-10A3-4A3E-BD5C-A184A1D27FA3}">
      <dgm:prSet phldrT="[Text]"/>
      <dgm:spPr/>
      <dgm:t>
        <a:bodyPr/>
        <a:lstStyle/>
        <a:p>
          <a:r>
            <a:rPr lang="en-GB"/>
            <a:t>MHST</a:t>
          </a:r>
        </a:p>
      </dgm:t>
    </dgm:pt>
    <dgm:pt modelId="{BD179762-86EC-44A7-ACC7-D294CBCE25F2}" type="parTrans" cxnId="{D384509E-54A4-435E-926A-A988B8EAAB34}">
      <dgm:prSet/>
      <dgm:spPr/>
      <dgm:t>
        <a:bodyPr/>
        <a:lstStyle/>
        <a:p>
          <a:endParaRPr lang="en-GB"/>
        </a:p>
      </dgm:t>
    </dgm:pt>
    <dgm:pt modelId="{C887A0A5-0A89-4872-B4F1-42883215F56E}" type="sibTrans" cxnId="{D384509E-54A4-435E-926A-A988B8EAAB34}">
      <dgm:prSet/>
      <dgm:spPr/>
      <dgm:t>
        <a:bodyPr/>
        <a:lstStyle/>
        <a:p>
          <a:endParaRPr lang="en-GB"/>
        </a:p>
      </dgm:t>
    </dgm:pt>
    <dgm:pt modelId="{64551B43-3732-4332-9680-ED5C8B5B1603}">
      <dgm:prSet phldrT="[Text]"/>
      <dgm:spPr/>
      <dgm:t>
        <a:bodyPr/>
        <a:lstStyle/>
        <a:p>
          <a:r>
            <a:rPr lang="en-GB"/>
            <a:t>Senior clinician (Supervisor)</a:t>
          </a:r>
        </a:p>
      </dgm:t>
    </dgm:pt>
    <dgm:pt modelId="{983E9C22-DF8A-4241-8817-060E468A87C7}" type="parTrans" cxnId="{E89A6341-1C1B-403D-AB1D-080576CD920E}">
      <dgm:prSet/>
      <dgm:spPr/>
      <dgm:t>
        <a:bodyPr/>
        <a:lstStyle/>
        <a:p>
          <a:endParaRPr lang="en-GB"/>
        </a:p>
      </dgm:t>
    </dgm:pt>
    <dgm:pt modelId="{4D215AF5-E523-4799-A434-CC847EF289B6}" type="sibTrans" cxnId="{E89A6341-1C1B-403D-AB1D-080576CD920E}">
      <dgm:prSet/>
      <dgm:spPr/>
      <dgm:t>
        <a:bodyPr/>
        <a:lstStyle/>
        <a:p>
          <a:endParaRPr lang="en-GB"/>
        </a:p>
      </dgm:t>
    </dgm:pt>
    <dgm:pt modelId="{5D2B7E5F-22F1-4C00-B5EE-23C66F6F1D1A}">
      <dgm:prSet phldrT="[Text]"/>
      <dgm:spPr/>
      <dgm:t>
        <a:bodyPr/>
        <a:lstStyle/>
        <a:p>
          <a:r>
            <a:rPr lang="en-GB"/>
            <a:t>Senior clinician (Supervisor)</a:t>
          </a:r>
        </a:p>
      </dgm:t>
    </dgm:pt>
    <dgm:pt modelId="{46BE4440-4802-4612-87C7-9E137A5D8AB3}" type="parTrans" cxnId="{796E0749-CF2D-4ED2-9BF4-67C26CA1371D}">
      <dgm:prSet/>
      <dgm:spPr/>
      <dgm:t>
        <a:bodyPr/>
        <a:lstStyle/>
        <a:p>
          <a:endParaRPr lang="en-GB"/>
        </a:p>
      </dgm:t>
    </dgm:pt>
    <dgm:pt modelId="{270786F1-7971-4737-B6B3-DFA8CDF73140}" type="sibTrans" cxnId="{796E0749-CF2D-4ED2-9BF4-67C26CA1371D}">
      <dgm:prSet/>
      <dgm:spPr/>
      <dgm:t>
        <a:bodyPr/>
        <a:lstStyle/>
        <a:p>
          <a:endParaRPr lang="en-GB"/>
        </a:p>
      </dgm:t>
    </dgm:pt>
    <dgm:pt modelId="{9F7A259F-C6A1-4FCC-B629-D493E55E3D7B}">
      <dgm:prSet phldrT="[Text]"/>
      <dgm:spPr/>
      <dgm:t>
        <a:bodyPr/>
        <a:lstStyle/>
        <a:p>
          <a:r>
            <a:rPr lang="en-GB"/>
            <a:t>Senior Clinician (Supervisor) </a:t>
          </a:r>
        </a:p>
      </dgm:t>
    </dgm:pt>
    <dgm:pt modelId="{9E8091DC-2701-4008-80C8-699967A0AE70}" type="parTrans" cxnId="{40B9662B-3BC7-44F8-91AC-FE7C2D1FAC0D}">
      <dgm:prSet/>
      <dgm:spPr/>
      <dgm:t>
        <a:bodyPr/>
        <a:lstStyle/>
        <a:p>
          <a:endParaRPr lang="en-GB"/>
        </a:p>
      </dgm:t>
    </dgm:pt>
    <dgm:pt modelId="{32BFEE38-C675-4DA8-863E-A4ACF0E8E58F}" type="sibTrans" cxnId="{40B9662B-3BC7-44F8-91AC-FE7C2D1FAC0D}">
      <dgm:prSet/>
      <dgm:spPr/>
      <dgm:t>
        <a:bodyPr/>
        <a:lstStyle/>
        <a:p>
          <a:endParaRPr lang="en-GB"/>
        </a:p>
      </dgm:t>
    </dgm:pt>
    <dgm:pt modelId="{B9FE695A-A8DA-4636-A3AC-F473A99057BE}">
      <dgm:prSet/>
      <dgm:spPr/>
      <dgm:t>
        <a:bodyPr/>
        <a:lstStyle/>
        <a:p>
          <a:r>
            <a:rPr lang="en-GB"/>
            <a:t>EMHP</a:t>
          </a:r>
        </a:p>
      </dgm:t>
    </dgm:pt>
    <dgm:pt modelId="{8E607633-ADFC-413A-BB59-4FE07606F0D9}" type="parTrans" cxnId="{782B964B-BDC8-492D-8162-538B54985552}">
      <dgm:prSet/>
      <dgm:spPr/>
      <dgm:t>
        <a:bodyPr/>
        <a:lstStyle/>
        <a:p>
          <a:endParaRPr lang="en-GB"/>
        </a:p>
      </dgm:t>
    </dgm:pt>
    <dgm:pt modelId="{4A0A1132-932D-43C2-9B59-1F0AA62EFCC3}" type="sibTrans" cxnId="{782B964B-BDC8-492D-8162-538B54985552}">
      <dgm:prSet/>
      <dgm:spPr/>
      <dgm:t>
        <a:bodyPr/>
        <a:lstStyle/>
        <a:p>
          <a:endParaRPr lang="en-GB"/>
        </a:p>
      </dgm:t>
    </dgm:pt>
    <dgm:pt modelId="{823023FA-C76D-40FC-A65B-EC95BE6FC9E0}">
      <dgm:prSet/>
      <dgm:spPr/>
      <dgm:t>
        <a:bodyPr/>
        <a:lstStyle/>
        <a:p>
          <a:r>
            <a:rPr lang="en-GB"/>
            <a:t>EMHP</a:t>
          </a:r>
        </a:p>
      </dgm:t>
    </dgm:pt>
    <dgm:pt modelId="{F7E71D79-34FB-4FD1-B981-F8F54A1CC975}" type="parTrans" cxnId="{952A52B4-8900-4682-9925-5DDE7959EE59}">
      <dgm:prSet/>
      <dgm:spPr/>
      <dgm:t>
        <a:bodyPr/>
        <a:lstStyle/>
        <a:p>
          <a:endParaRPr lang="en-GB"/>
        </a:p>
      </dgm:t>
    </dgm:pt>
    <dgm:pt modelId="{A1725367-B7FA-4266-AEBC-6982D4C039FC}" type="sibTrans" cxnId="{952A52B4-8900-4682-9925-5DDE7959EE59}">
      <dgm:prSet/>
      <dgm:spPr/>
      <dgm:t>
        <a:bodyPr/>
        <a:lstStyle/>
        <a:p>
          <a:endParaRPr lang="en-GB"/>
        </a:p>
      </dgm:t>
    </dgm:pt>
    <dgm:pt modelId="{CE98DA6F-9C2E-458D-B28D-8CDD41414E9F}">
      <dgm:prSet/>
      <dgm:spPr/>
      <dgm:t>
        <a:bodyPr/>
        <a:lstStyle/>
        <a:p>
          <a:r>
            <a:rPr lang="en-GB"/>
            <a:t>EMHP</a:t>
          </a:r>
        </a:p>
      </dgm:t>
    </dgm:pt>
    <dgm:pt modelId="{061638CF-C632-494A-A890-F17AF3E41810}" type="parTrans" cxnId="{278E5771-61D6-432F-91F5-443359BC0ACE}">
      <dgm:prSet/>
      <dgm:spPr/>
      <dgm:t>
        <a:bodyPr/>
        <a:lstStyle/>
        <a:p>
          <a:endParaRPr lang="en-GB"/>
        </a:p>
      </dgm:t>
    </dgm:pt>
    <dgm:pt modelId="{608DC354-E618-4D9D-BCFC-B71C433540FB}" type="sibTrans" cxnId="{278E5771-61D6-432F-91F5-443359BC0ACE}">
      <dgm:prSet/>
      <dgm:spPr/>
      <dgm:t>
        <a:bodyPr/>
        <a:lstStyle/>
        <a:p>
          <a:endParaRPr lang="en-GB"/>
        </a:p>
      </dgm:t>
    </dgm:pt>
    <dgm:pt modelId="{4E0E8089-81A3-4190-B519-02EB93574617}">
      <dgm:prSet/>
      <dgm:spPr/>
      <dgm:t>
        <a:bodyPr/>
        <a:lstStyle/>
        <a:p>
          <a:r>
            <a:rPr lang="en-GB"/>
            <a:t>EMHP</a:t>
          </a:r>
        </a:p>
      </dgm:t>
    </dgm:pt>
    <dgm:pt modelId="{E9484F57-7AFE-4F52-BBC4-0D517E044303}" type="parTrans" cxnId="{0DAA3099-6831-4246-984F-8A7BC99C658C}">
      <dgm:prSet/>
      <dgm:spPr/>
      <dgm:t>
        <a:bodyPr/>
        <a:lstStyle/>
        <a:p>
          <a:endParaRPr lang="en-GB"/>
        </a:p>
      </dgm:t>
    </dgm:pt>
    <dgm:pt modelId="{2E48FFA2-AB8E-4C9E-A266-EBFEAC66F34E}" type="sibTrans" cxnId="{0DAA3099-6831-4246-984F-8A7BC99C658C}">
      <dgm:prSet/>
      <dgm:spPr/>
      <dgm:t>
        <a:bodyPr/>
        <a:lstStyle/>
        <a:p>
          <a:endParaRPr lang="en-GB"/>
        </a:p>
      </dgm:t>
    </dgm:pt>
    <dgm:pt modelId="{2847D926-E57D-4FB2-B0B1-5BF2EC2727F3}" type="pres">
      <dgm:prSet presAssocID="{C8E196EC-BC79-46C2-93F1-1FECAEB9D803}" presName="hierChild1" presStyleCnt="0">
        <dgm:presLayoutVars>
          <dgm:chPref val="1"/>
          <dgm:dir/>
          <dgm:animOne val="branch"/>
          <dgm:animLvl val="lvl"/>
          <dgm:resizeHandles/>
        </dgm:presLayoutVars>
      </dgm:prSet>
      <dgm:spPr/>
    </dgm:pt>
    <dgm:pt modelId="{813EFD6F-A17D-4AD5-8EFC-73B417D3A950}" type="pres">
      <dgm:prSet presAssocID="{13A811AB-10A3-4A3E-BD5C-A184A1D27FA3}" presName="hierRoot1" presStyleCnt="0"/>
      <dgm:spPr/>
    </dgm:pt>
    <dgm:pt modelId="{DFDDA6D2-7D48-411C-9D5C-735141CF4B0F}" type="pres">
      <dgm:prSet presAssocID="{13A811AB-10A3-4A3E-BD5C-A184A1D27FA3}" presName="composite" presStyleCnt="0"/>
      <dgm:spPr/>
    </dgm:pt>
    <dgm:pt modelId="{B3217BCF-977A-47EB-B06F-7A0231B49C74}" type="pres">
      <dgm:prSet presAssocID="{13A811AB-10A3-4A3E-BD5C-A184A1D27FA3}" presName="background" presStyleLbl="node0" presStyleIdx="0" presStyleCnt="1"/>
      <dgm:spPr/>
    </dgm:pt>
    <dgm:pt modelId="{05742193-6BDF-4D4A-B4E7-A9E565ADE069}" type="pres">
      <dgm:prSet presAssocID="{13A811AB-10A3-4A3E-BD5C-A184A1D27FA3}" presName="text" presStyleLbl="fgAcc0" presStyleIdx="0" presStyleCnt="1">
        <dgm:presLayoutVars>
          <dgm:chPref val="3"/>
        </dgm:presLayoutVars>
      </dgm:prSet>
      <dgm:spPr/>
    </dgm:pt>
    <dgm:pt modelId="{51D2C663-5A5F-40F6-AB0C-02B0BB9F0B4E}" type="pres">
      <dgm:prSet presAssocID="{13A811AB-10A3-4A3E-BD5C-A184A1D27FA3}" presName="hierChild2" presStyleCnt="0"/>
      <dgm:spPr/>
    </dgm:pt>
    <dgm:pt modelId="{180A9F59-97EB-4D0D-8676-01AC5BA12B52}" type="pres">
      <dgm:prSet presAssocID="{983E9C22-DF8A-4241-8817-060E468A87C7}" presName="Name10" presStyleLbl="parChTrans1D2" presStyleIdx="0" presStyleCnt="3"/>
      <dgm:spPr/>
    </dgm:pt>
    <dgm:pt modelId="{15CBE56C-2280-4ABB-8996-24DA7D683DA8}" type="pres">
      <dgm:prSet presAssocID="{64551B43-3732-4332-9680-ED5C8B5B1603}" presName="hierRoot2" presStyleCnt="0"/>
      <dgm:spPr/>
    </dgm:pt>
    <dgm:pt modelId="{C06F4E1D-AE52-4E9C-AB45-5FF46EE13D52}" type="pres">
      <dgm:prSet presAssocID="{64551B43-3732-4332-9680-ED5C8B5B1603}" presName="composite2" presStyleCnt="0"/>
      <dgm:spPr/>
    </dgm:pt>
    <dgm:pt modelId="{071AD3F1-1327-4A5A-8E49-D884FDD05987}" type="pres">
      <dgm:prSet presAssocID="{64551B43-3732-4332-9680-ED5C8B5B1603}" presName="background2" presStyleLbl="node2" presStyleIdx="0" presStyleCnt="3"/>
      <dgm:spPr/>
    </dgm:pt>
    <dgm:pt modelId="{04106844-0977-4B05-869E-044D401B9C18}" type="pres">
      <dgm:prSet presAssocID="{64551B43-3732-4332-9680-ED5C8B5B1603}" presName="text2" presStyleLbl="fgAcc2" presStyleIdx="0" presStyleCnt="3">
        <dgm:presLayoutVars>
          <dgm:chPref val="3"/>
        </dgm:presLayoutVars>
      </dgm:prSet>
      <dgm:spPr/>
    </dgm:pt>
    <dgm:pt modelId="{14785F37-6B47-495E-99D0-F0024D579FAA}" type="pres">
      <dgm:prSet presAssocID="{64551B43-3732-4332-9680-ED5C8B5B1603}" presName="hierChild3" presStyleCnt="0"/>
      <dgm:spPr/>
    </dgm:pt>
    <dgm:pt modelId="{38E41C25-C4B1-49CD-983A-74AD5FBAF918}" type="pres">
      <dgm:prSet presAssocID="{46BE4440-4802-4612-87C7-9E137A5D8AB3}" presName="Name10" presStyleLbl="parChTrans1D2" presStyleIdx="1" presStyleCnt="3"/>
      <dgm:spPr/>
    </dgm:pt>
    <dgm:pt modelId="{45F872F2-53A6-475A-9F24-C2EC1691038A}" type="pres">
      <dgm:prSet presAssocID="{5D2B7E5F-22F1-4C00-B5EE-23C66F6F1D1A}" presName="hierRoot2" presStyleCnt="0"/>
      <dgm:spPr/>
    </dgm:pt>
    <dgm:pt modelId="{D1857D2A-2605-4F6E-8AFD-B7DEB60FB6B8}" type="pres">
      <dgm:prSet presAssocID="{5D2B7E5F-22F1-4C00-B5EE-23C66F6F1D1A}" presName="composite2" presStyleCnt="0"/>
      <dgm:spPr/>
    </dgm:pt>
    <dgm:pt modelId="{65B5BFEC-3F0B-4481-B0A9-38F4548EEC2A}" type="pres">
      <dgm:prSet presAssocID="{5D2B7E5F-22F1-4C00-B5EE-23C66F6F1D1A}" presName="background2" presStyleLbl="node2" presStyleIdx="1" presStyleCnt="3"/>
      <dgm:spPr/>
    </dgm:pt>
    <dgm:pt modelId="{310E4172-A68B-434F-A3F9-35D07F309F92}" type="pres">
      <dgm:prSet presAssocID="{5D2B7E5F-22F1-4C00-B5EE-23C66F6F1D1A}" presName="text2" presStyleLbl="fgAcc2" presStyleIdx="1" presStyleCnt="3">
        <dgm:presLayoutVars>
          <dgm:chPref val="3"/>
        </dgm:presLayoutVars>
      </dgm:prSet>
      <dgm:spPr/>
    </dgm:pt>
    <dgm:pt modelId="{3D896650-8DE7-45E5-8219-0FC6EFA1E32B}" type="pres">
      <dgm:prSet presAssocID="{5D2B7E5F-22F1-4C00-B5EE-23C66F6F1D1A}" presName="hierChild3" presStyleCnt="0"/>
      <dgm:spPr/>
    </dgm:pt>
    <dgm:pt modelId="{CC583E1D-3BC1-45D4-9E1A-C74C27F44899}" type="pres">
      <dgm:prSet presAssocID="{8E607633-ADFC-413A-BB59-4FE07606F0D9}" presName="Name17" presStyleLbl="parChTrans1D3" presStyleIdx="0" presStyleCnt="4"/>
      <dgm:spPr/>
    </dgm:pt>
    <dgm:pt modelId="{550AEB9B-C9AB-461E-9977-AD101B84A083}" type="pres">
      <dgm:prSet presAssocID="{B9FE695A-A8DA-4636-A3AC-F473A99057BE}" presName="hierRoot3" presStyleCnt="0"/>
      <dgm:spPr/>
    </dgm:pt>
    <dgm:pt modelId="{2A82CBDA-23D8-4430-AD9C-B9C75203627F}" type="pres">
      <dgm:prSet presAssocID="{B9FE695A-A8DA-4636-A3AC-F473A99057BE}" presName="composite3" presStyleCnt="0"/>
      <dgm:spPr/>
    </dgm:pt>
    <dgm:pt modelId="{F10E7BAA-6866-423A-8FFF-1C1EE42E0D3A}" type="pres">
      <dgm:prSet presAssocID="{B9FE695A-A8DA-4636-A3AC-F473A99057BE}" presName="background3" presStyleLbl="node3" presStyleIdx="0" presStyleCnt="4"/>
      <dgm:spPr/>
    </dgm:pt>
    <dgm:pt modelId="{EEDECCC5-4CB0-4D3E-AF0A-F78F25438D9B}" type="pres">
      <dgm:prSet presAssocID="{B9FE695A-A8DA-4636-A3AC-F473A99057BE}" presName="text3" presStyleLbl="fgAcc3" presStyleIdx="0" presStyleCnt="4">
        <dgm:presLayoutVars>
          <dgm:chPref val="3"/>
        </dgm:presLayoutVars>
      </dgm:prSet>
      <dgm:spPr/>
    </dgm:pt>
    <dgm:pt modelId="{0842BB51-AC62-44B3-BF39-F7EA7D841ED9}" type="pres">
      <dgm:prSet presAssocID="{B9FE695A-A8DA-4636-A3AC-F473A99057BE}" presName="hierChild4" presStyleCnt="0"/>
      <dgm:spPr/>
    </dgm:pt>
    <dgm:pt modelId="{59AF799C-A1CC-494B-AF6F-9A43C8B9DAB5}" type="pres">
      <dgm:prSet presAssocID="{F7E71D79-34FB-4FD1-B981-F8F54A1CC975}" presName="Name17" presStyleLbl="parChTrans1D3" presStyleIdx="1" presStyleCnt="4"/>
      <dgm:spPr/>
    </dgm:pt>
    <dgm:pt modelId="{E104EAB1-301C-43BA-8338-301DD9E0F16E}" type="pres">
      <dgm:prSet presAssocID="{823023FA-C76D-40FC-A65B-EC95BE6FC9E0}" presName="hierRoot3" presStyleCnt="0"/>
      <dgm:spPr/>
    </dgm:pt>
    <dgm:pt modelId="{A6B4E409-71D9-4C8D-8812-7D18EEC281E7}" type="pres">
      <dgm:prSet presAssocID="{823023FA-C76D-40FC-A65B-EC95BE6FC9E0}" presName="composite3" presStyleCnt="0"/>
      <dgm:spPr/>
    </dgm:pt>
    <dgm:pt modelId="{6C540DC3-162D-405E-8936-A8F08A5E2E7C}" type="pres">
      <dgm:prSet presAssocID="{823023FA-C76D-40FC-A65B-EC95BE6FC9E0}" presName="background3" presStyleLbl="node3" presStyleIdx="1" presStyleCnt="4"/>
      <dgm:spPr/>
    </dgm:pt>
    <dgm:pt modelId="{40165019-A4EF-489A-B9EC-0EC4E38314B2}" type="pres">
      <dgm:prSet presAssocID="{823023FA-C76D-40FC-A65B-EC95BE6FC9E0}" presName="text3" presStyleLbl="fgAcc3" presStyleIdx="1" presStyleCnt="4">
        <dgm:presLayoutVars>
          <dgm:chPref val="3"/>
        </dgm:presLayoutVars>
      </dgm:prSet>
      <dgm:spPr/>
    </dgm:pt>
    <dgm:pt modelId="{6754B935-7A77-41C7-999D-1A630803D907}" type="pres">
      <dgm:prSet presAssocID="{823023FA-C76D-40FC-A65B-EC95BE6FC9E0}" presName="hierChild4" presStyleCnt="0"/>
      <dgm:spPr/>
    </dgm:pt>
    <dgm:pt modelId="{18BB3B56-E2DA-4FDC-ABBE-7E142EE66DB2}" type="pres">
      <dgm:prSet presAssocID="{061638CF-C632-494A-A890-F17AF3E41810}" presName="Name17" presStyleLbl="parChTrans1D3" presStyleIdx="2" presStyleCnt="4"/>
      <dgm:spPr/>
    </dgm:pt>
    <dgm:pt modelId="{182297EC-4E1F-4126-AE9C-1E70D5489DE6}" type="pres">
      <dgm:prSet presAssocID="{CE98DA6F-9C2E-458D-B28D-8CDD41414E9F}" presName="hierRoot3" presStyleCnt="0"/>
      <dgm:spPr/>
    </dgm:pt>
    <dgm:pt modelId="{498EDC9F-DBAA-4876-BF93-4C4F2460DD14}" type="pres">
      <dgm:prSet presAssocID="{CE98DA6F-9C2E-458D-B28D-8CDD41414E9F}" presName="composite3" presStyleCnt="0"/>
      <dgm:spPr/>
    </dgm:pt>
    <dgm:pt modelId="{D202039A-1C4F-4C02-9DEF-BE5B6FC530BC}" type="pres">
      <dgm:prSet presAssocID="{CE98DA6F-9C2E-458D-B28D-8CDD41414E9F}" presName="background3" presStyleLbl="node3" presStyleIdx="2" presStyleCnt="4"/>
      <dgm:spPr/>
    </dgm:pt>
    <dgm:pt modelId="{B50608C3-0731-4E15-B839-471FC9898C20}" type="pres">
      <dgm:prSet presAssocID="{CE98DA6F-9C2E-458D-B28D-8CDD41414E9F}" presName="text3" presStyleLbl="fgAcc3" presStyleIdx="2" presStyleCnt="4">
        <dgm:presLayoutVars>
          <dgm:chPref val="3"/>
        </dgm:presLayoutVars>
      </dgm:prSet>
      <dgm:spPr/>
    </dgm:pt>
    <dgm:pt modelId="{47FD648A-E246-41E2-929B-3BB69F74E46D}" type="pres">
      <dgm:prSet presAssocID="{CE98DA6F-9C2E-458D-B28D-8CDD41414E9F}" presName="hierChild4" presStyleCnt="0"/>
      <dgm:spPr/>
    </dgm:pt>
    <dgm:pt modelId="{52A524FE-3ABB-4422-9099-87887C600546}" type="pres">
      <dgm:prSet presAssocID="{E9484F57-7AFE-4F52-BBC4-0D517E044303}" presName="Name17" presStyleLbl="parChTrans1D3" presStyleIdx="3" presStyleCnt="4"/>
      <dgm:spPr/>
    </dgm:pt>
    <dgm:pt modelId="{CED5F8C7-95D1-477E-8C49-842D48301825}" type="pres">
      <dgm:prSet presAssocID="{4E0E8089-81A3-4190-B519-02EB93574617}" presName="hierRoot3" presStyleCnt="0"/>
      <dgm:spPr/>
    </dgm:pt>
    <dgm:pt modelId="{95CB196A-697B-4E40-B820-B45975399852}" type="pres">
      <dgm:prSet presAssocID="{4E0E8089-81A3-4190-B519-02EB93574617}" presName="composite3" presStyleCnt="0"/>
      <dgm:spPr/>
    </dgm:pt>
    <dgm:pt modelId="{07DD68BC-8EDD-430C-9F55-378404B46929}" type="pres">
      <dgm:prSet presAssocID="{4E0E8089-81A3-4190-B519-02EB93574617}" presName="background3" presStyleLbl="node3" presStyleIdx="3" presStyleCnt="4"/>
      <dgm:spPr/>
    </dgm:pt>
    <dgm:pt modelId="{B6D825DD-E140-44A0-A4D8-42ABB74B2DFC}" type="pres">
      <dgm:prSet presAssocID="{4E0E8089-81A3-4190-B519-02EB93574617}" presName="text3" presStyleLbl="fgAcc3" presStyleIdx="3" presStyleCnt="4">
        <dgm:presLayoutVars>
          <dgm:chPref val="3"/>
        </dgm:presLayoutVars>
      </dgm:prSet>
      <dgm:spPr/>
    </dgm:pt>
    <dgm:pt modelId="{6F0F1BD9-EF2E-4ECE-8753-F075A8DC5C35}" type="pres">
      <dgm:prSet presAssocID="{4E0E8089-81A3-4190-B519-02EB93574617}" presName="hierChild4" presStyleCnt="0"/>
      <dgm:spPr/>
    </dgm:pt>
    <dgm:pt modelId="{9EE271D0-80F8-412A-A9FE-8ACE9418081D}" type="pres">
      <dgm:prSet presAssocID="{9E8091DC-2701-4008-80C8-699967A0AE70}" presName="Name10" presStyleLbl="parChTrans1D2" presStyleIdx="2" presStyleCnt="3"/>
      <dgm:spPr/>
    </dgm:pt>
    <dgm:pt modelId="{FDAD5E34-D269-4B54-B48A-8DA259E07C65}" type="pres">
      <dgm:prSet presAssocID="{9F7A259F-C6A1-4FCC-B629-D493E55E3D7B}" presName="hierRoot2" presStyleCnt="0"/>
      <dgm:spPr/>
    </dgm:pt>
    <dgm:pt modelId="{65E3C0F9-9B4E-4B9E-8090-288D4785890E}" type="pres">
      <dgm:prSet presAssocID="{9F7A259F-C6A1-4FCC-B629-D493E55E3D7B}" presName="composite2" presStyleCnt="0"/>
      <dgm:spPr/>
    </dgm:pt>
    <dgm:pt modelId="{CD58F52F-5421-4B8F-B3CC-3557B0EDB364}" type="pres">
      <dgm:prSet presAssocID="{9F7A259F-C6A1-4FCC-B629-D493E55E3D7B}" presName="background2" presStyleLbl="node2" presStyleIdx="2" presStyleCnt="3"/>
      <dgm:spPr/>
    </dgm:pt>
    <dgm:pt modelId="{2BC18B8F-F0C6-4420-9E17-780409967330}" type="pres">
      <dgm:prSet presAssocID="{9F7A259F-C6A1-4FCC-B629-D493E55E3D7B}" presName="text2" presStyleLbl="fgAcc2" presStyleIdx="2" presStyleCnt="3">
        <dgm:presLayoutVars>
          <dgm:chPref val="3"/>
        </dgm:presLayoutVars>
      </dgm:prSet>
      <dgm:spPr/>
    </dgm:pt>
    <dgm:pt modelId="{E7672DE6-0997-4937-A635-DC41F23D504A}" type="pres">
      <dgm:prSet presAssocID="{9F7A259F-C6A1-4FCC-B629-D493E55E3D7B}" presName="hierChild3" presStyleCnt="0"/>
      <dgm:spPr/>
    </dgm:pt>
  </dgm:ptLst>
  <dgm:cxnLst>
    <dgm:cxn modelId="{F880D60F-5013-4001-B5C6-1F376EB45133}" type="presOf" srcId="{8E607633-ADFC-413A-BB59-4FE07606F0D9}" destId="{CC583E1D-3BC1-45D4-9E1A-C74C27F44899}" srcOrd="0" destOrd="0" presId="urn:microsoft.com/office/officeart/2005/8/layout/hierarchy1"/>
    <dgm:cxn modelId="{40B9662B-3BC7-44F8-91AC-FE7C2D1FAC0D}" srcId="{13A811AB-10A3-4A3E-BD5C-A184A1D27FA3}" destId="{9F7A259F-C6A1-4FCC-B629-D493E55E3D7B}" srcOrd="2" destOrd="0" parTransId="{9E8091DC-2701-4008-80C8-699967A0AE70}" sibTransId="{32BFEE38-C675-4DA8-863E-A4ACF0E8E58F}"/>
    <dgm:cxn modelId="{2C0A5F2C-A556-4A4F-BB05-0FA2A85DD0C7}" type="presOf" srcId="{9E8091DC-2701-4008-80C8-699967A0AE70}" destId="{9EE271D0-80F8-412A-A9FE-8ACE9418081D}" srcOrd="0" destOrd="0" presId="urn:microsoft.com/office/officeart/2005/8/layout/hierarchy1"/>
    <dgm:cxn modelId="{AE54DA3D-ADAF-4183-8C8A-E58C2B5EE9BC}" type="presOf" srcId="{F7E71D79-34FB-4FD1-B981-F8F54A1CC975}" destId="{59AF799C-A1CC-494B-AF6F-9A43C8B9DAB5}" srcOrd="0" destOrd="0" presId="urn:microsoft.com/office/officeart/2005/8/layout/hierarchy1"/>
    <dgm:cxn modelId="{0EAFAB3E-A95E-43E6-9189-7155F85777DA}" type="presOf" srcId="{46BE4440-4802-4612-87C7-9E137A5D8AB3}" destId="{38E41C25-C4B1-49CD-983A-74AD5FBAF918}" srcOrd="0" destOrd="0" presId="urn:microsoft.com/office/officeart/2005/8/layout/hierarchy1"/>
    <dgm:cxn modelId="{6D34215B-3DB8-483F-9D72-A0B8B61B4B34}" type="presOf" srcId="{64551B43-3732-4332-9680-ED5C8B5B1603}" destId="{04106844-0977-4B05-869E-044D401B9C18}" srcOrd="0" destOrd="0" presId="urn:microsoft.com/office/officeart/2005/8/layout/hierarchy1"/>
    <dgm:cxn modelId="{E89A6341-1C1B-403D-AB1D-080576CD920E}" srcId="{13A811AB-10A3-4A3E-BD5C-A184A1D27FA3}" destId="{64551B43-3732-4332-9680-ED5C8B5B1603}" srcOrd="0" destOrd="0" parTransId="{983E9C22-DF8A-4241-8817-060E468A87C7}" sibTransId="{4D215AF5-E523-4799-A434-CC847EF289B6}"/>
    <dgm:cxn modelId="{796E0749-CF2D-4ED2-9BF4-67C26CA1371D}" srcId="{13A811AB-10A3-4A3E-BD5C-A184A1D27FA3}" destId="{5D2B7E5F-22F1-4C00-B5EE-23C66F6F1D1A}" srcOrd="1" destOrd="0" parTransId="{46BE4440-4802-4612-87C7-9E137A5D8AB3}" sibTransId="{270786F1-7971-4737-B6B3-DFA8CDF73140}"/>
    <dgm:cxn modelId="{782B964B-BDC8-492D-8162-538B54985552}" srcId="{5D2B7E5F-22F1-4C00-B5EE-23C66F6F1D1A}" destId="{B9FE695A-A8DA-4636-A3AC-F473A99057BE}" srcOrd="0" destOrd="0" parTransId="{8E607633-ADFC-413A-BB59-4FE07606F0D9}" sibTransId="{4A0A1132-932D-43C2-9B59-1F0AA62EFCC3}"/>
    <dgm:cxn modelId="{B432664F-B29F-4A64-A141-9CB220FD3BF5}" type="presOf" srcId="{983E9C22-DF8A-4241-8817-060E468A87C7}" destId="{180A9F59-97EB-4D0D-8676-01AC5BA12B52}" srcOrd="0" destOrd="0" presId="urn:microsoft.com/office/officeart/2005/8/layout/hierarchy1"/>
    <dgm:cxn modelId="{278E5771-61D6-432F-91F5-443359BC0ACE}" srcId="{5D2B7E5F-22F1-4C00-B5EE-23C66F6F1D1A}" destId="{CE98DA6F-9C2E-458D-B28D-8CDD41414E9F}" srcOrd="2" destOrd="0" parTransId="{061638CF-C632-494A-A890-F17AF3E41810}" sibTransId="{608DC354-E618-4D9D-BCFC-B71C433540FB}"/>
    <dgm:cxn modelId="{2D99CF78-FE9B-463F-AA32-3E7D149EBF44}" type="presOf" srcId="{061638CF-C632-494A-A890-F17AF3E41810}" destId="{18BB3B56-E2DA-4FDC-ABBE-7E142EE66DB2}" srcOrd="0" destOrd="0" presId="urn:microsoft.com/office/officeart/2005/8/layout/hierarchy1"/>
    <dgm:cxn modelId="{82100A7A-7C23-48F2-B00A-DBEBBAF7024A}" type="presOf" srcId="{C8E196EC-BC79-46C2-93F1-1FECAEB9D803}" destId="{2847D926-E57D-4FB2-B0B1-5BF2EC2727F3}" srcOrd="0" destOrd="0" presId="urn:microsoft.com/office/officeart/2005/8/layout/hierarchy1"/>
    <dgm:cxn modelId="{00963797-2B6E-4F06-B441-F5518D7956D6}" type="presOf" srcId="{5D2B7E5F-22F1-4C00-B5EE-23C66F6F1D1A}" destId="{310E4172-A68B-434F-A3F9-35D07F309F92}" srcOrd="0" destOrd="0" presId="urn:microsoft.com/office/officeart/2005/8/layout/hierarchy1"/>
    <dgm:cxn modelId="{58394797-C38B-419A-90CF-AA838C1B846A}" type="presOf" srcId="{4E0E8089-81A3-4190-B519-02EB93574617}" destId="{B6D825DD-E140-44A0-A4D8-42ABB74B2DFC}" srcOrd="0" destOrd="0" presId="urn:microsoft.com/office/officeart/2005/8/layout/hierarchy1"/>
    <dgm:cxn modelId="{0DAA3099-6831-4246-984F-8A7BC99C658C}" srcId="{5D2B7E5F-22F1-4C00-B5EE-23C66F6F1D1A}" destId="{4E0E8089-81A3-4190-B519-02EB93574617}" srcOrd="3" destOrd="0" parTransId="{E9484F57-7AFE-4F52-BBC4-0D517E044303}" sibTransId="{2E48FFA2-AB8E-4C9E-A266-EBFEAC66F34E}"/>
    <dgm:cxn modelId="{D384509E-54A4-435E-926A-A988B8EAAB34}" srcId="{C8E196EC-BC79-46C2-93F1-1FECAEB9D803}" destId="{13A811AB-10A3-4A3E-BD5C-A184A1D27FA3}" srcOrd="0" destOrd="0" parTransId="{BD179762-86EC-44A7-ACC7-D294CBCE25F2}" sibTransId="{C887A0A5-0A89-4872-B4F1-42883215F56E}"/>
    <dgm:cxn modelId="{952A52B4-8900-4682-9925-5DDE7959EE59}" srcId="{5D2B7E5F-22F1-4C00-B5EE-23C66F6F1D1A}" destId="{823023FA-C76D-40FC-A65B-EC95BE6FC9E0}" srcOrd="1" destOrd="0" parTransId="{F7E71D79-34FB-4FD1-B981-F8F54A1CC975}" sibTransId="{A1725367-B7FA-4266-AEBC-6982D4C039FC}"/>
    <dgm:cxn modelId="{20A905B5-8167-4297-A643-A44D351CAA4E}" type="presOf" srcId="{823023FA-C76D-40FC-A65B-EC95BE6FC9E0}" destId="{40165019-A4EF-489A-B9EC-0EC4E38314B2}" srcOrd="0" destOrd="0" presId="urn:microsoft.com/office/officeart/2005/8/layout/hierarchy1"/>
    <dgm:cxn modelId="{0D813DD3-5C60-4650-873C-603097E81279}" type="presOf" srcId="{9F7A259F-C6A1-4FCC-B629-D493E55E3D7B}" destId="{2BC18B8F-F0C6-4420-9E17-780409967330}" srcOrd="0" destOrd="0" presId="urn:microsoft.com/office/officeart/2005/8/layout/hierarchy1"/>
    <dgm:cxn modelId="{02D226DE-51E9-44C4-B193-01A5CBBFAEFC}" type="presOf" srcId="{CE98DA6F-9C2E-458D-B28D-8CDD41414E9F}" destId="{B50608C3-0731-4E15-B839-471FC9898C20}" srcOrd="0" destOrd="0" presId="urn:microsoft.com/office/officeart/2005/8/layout/hierarchy1"/>
    <dgm:cxn modelId="{896CBAE8-DA6D-4439-9449-00876B8B9604}" type="presOf" srcId="{E9484F57-7AFE-4F52-BBC4-0D517E044303}" destId="{52A524FE-3ABB-4422-9099-87887C600546}" srcOrd="0" destOrd="0" presId="urn:microsoft.com/office/officeart/2005/8/layout/hierarchy1"/>
    <dgm:cxn modelId="{BF6A99F0-9373-4408-AD2A-108D730C5104}" type="presOf" srcId="{B9FE695A-A8DA-4636-A3AC-F473A99057BE}" destId="{EEDECCC5-4CB0-4D3E-AF0A-F78F25438D9B}" srcOrd="0" destOrd="0" presId="urn:microsoft.com/office/officeart/2005/8/layout/hierarchy1"/>
    <dgm:cxn modelId="{F20CF0F9-459A-4301-A9D9-93D00D7050F6}" type="presOf" srcId="{13A811AB-10A3-4A3E-BD5C-A184A1D27FA3}" destId="{05742193-6BDF-4D4A-B4E7-A9E565ADE069}" srcOrd="0" destOrd="0" presId="urn:microsoft.com/office/officeart/2005/8/layout/hierarchy1"/>
    <dgm:cxn modelId="{AA528155-CECF-4E2F-9805-0C3FD379ADC2}" type="presParOf" srcId="{2847D926-E57D-4FB2-B0B1-5BF2EC2727F3}" destId="{813EFD6F-A17D-4AD5-8EFC-73B417D3A950}" srcOrd="0" destOrd="0" presId="urn:microsoft.com/office/officeart/2005/8/layout/hierarchy1"/>
    <dgm:cxn modelId="{4F1380E7-F87B-4EC0-A3BD-B07E4D328C1B}" type="presParOf" srcId="{813EFD6F-A17D-4AD5-8EFC-73B417D3A950}" destId="{DFDDA6D2-7D48-411C-9D5C-735141CF4B0F}" srcOrd="0" destOrd="0" presId="urn:microsoft.com/office/officeart/2005/8/layout/hierarchy1"/>
    <dgm:cxn modelId="{57D4864E-5409-4093-B4CA-13446DF0EB1E}" type="presParOf" srcId="{DFDDA6D2-7D48-411C-9D5C-735141CF4B0F}" destId="{B3217BCF-977A-47EB-B06F-7A0231B49C74}" srcOrd="0" destOrd="0" presId="urn:microsoft.com/office/officeart/2005/8/layout/hierarchy1"/>
    <dgm:cxn modelId="{DB8F1276-F256-4BC6-9BE1-E324E782A336}" type="presParOf" srcId="{DFDDA6D2-7D48-411C-9D5C-735141CF4B0F}" destId="{05742193-6BDF-4D4A-B4E7-A9E565ADE069}" srcOrd="1" destOrd="0" presId="urn:microsoft.com/office/officeart/2005/8/layout/hierarchy1"/>
    <dgm:cxn modelId="{18AD4428-9F03-4E96-AC89-B88DC8B0B17F}" type="presParOf" srcId="{813EFD6F-A17D-4AD5-8EFC-73B417D3A950}" destId="{51D2C663-5A5F-40F6-AB0C-02B0BB9F0B4E}" srcOrd="1" destOrd="0" presId="urn:microsoft.com/office/officeart/2005/8/layout/hierarchy1"/>
    <dgm:cxn modelId="{A1160DE5-BCFC-4237-9EC9-49BDD5B32E02}" type="presParOf" srcId="{51D2C663-5A5F-40F6-AB0C-02B0BB9F0B4E}" destId="{180A9F59-97EB-4D0D-8676-01AC5BA12B52}" srcOrd="0" destOrd="0" presId="urn:microsoft.com/office/officeart/2005/8/layout/hierarchy1"/>
    <dgm:cxn modelId="{15D6B13A-809E-440C-8C28-375496780251}" type="presParOf" srcId="{51D2C663-5A5F-40F6-AB0C-02B0BB9F0B4E}" destId="{15CBE56C-2280-4ABB-8996-24DA7D683DA8}" srcOrd="1" destOrd="0" presId="urn:microsoft.com/office/officeart/2005/8/layout/hierarchy1"/>
    <dgm:cxn modelId="{4B8C8049-860F-47B5-AFE9-CF8FE5AF8A13}" type="presParOf" srcId="{15CBE56C-2280-4ABB-8996-24DA7D683DA8}" destId="{C06F4E1D-AE52-4E9C-AB45-5FF46EE13D52}" srcOrd="0" destOrd="0" presId="urn:microsoft.com/office/officeart/2005/8/layout/hierarchy1"/>
    <dgm:cxn modelId="{C4FD0754-9CA1-4053-8485-34AA77F49B40}" type="presParOf" srcId="{C06F4E1D-AE52-4E9C-AB45-5FF46EE13D52}" destId="{071AD3F1-1327-4A5A-8E49-D884FDD05987}" srcOrd="0" destOrd="0" presId="urn:microsoft.com/office/officeart/2005/8/layout/hierarchy1"/>
    <dgm:cxn modelId="{3D92ADCB-AF03-43BA-921F-4FFA3C66BEC7}" type="presParOf" srcId="{C06F4E1D-AE52-4E9C-AB45-5FF46EE13D52}" destId="{04106844-0977-4B05-869E-044D401B9C18}" srcOrd="1" destOrd="0" presId="urn:microsoft.com/office/officeart/2005/8/layout/hierarchy1"/>
    <dgm:cxn modelId="{6C0A3CF9-33C4-45D4-A71A-365F082B7C25}" type="presParOf" srcId="{15CBE56C-2280-4ABB-8996-24DA7D683DA8}" destId="{14785F37-6B47-495E-99D0-F0024D579FAA}" srcOrd="1" destOrd="0" presId="urn:microsoft.com/office/officeart/2005/8/layout/hierarchy1"/>
    <dgm:cxn modelId="{1AC92D10-8808-472E-8263-C5D5DCC08071}" type="presParOf" srcId="{51D2C663-5A5F-40F6-AB0C-02B0BB9F0B4E}" destId="{38E41C25-C4B1-49CD-983A-74AD5FBAF918}" srcOrd="2" destOrd="0" presId="urn:microsoft.com/office/officeart/2005/8/layout/hierarchy1"/>
    <dgm:cxn modelId="{7CEAEC88-33A6-4AC9-825C-15D85816BED3}" type="presParOf" srcId="{51D2C663-5A5F-40F6-AB0C-02B0BB9F0B4E}" destId="{45F872F2-53A6-475A-9F24-C2EC1691038A}" srcOrd="3" destOrd="0" presId="urn:microsoft.com/office/officeart/2005/8/layout/hierarchy1"/>
    <dgm:cxn modelId="{0B871712-E68A-40CE-8A42-1BB23943134E}" type="presParOf" srcId="{45F872F2-53A6-475A-9F24-C2EC1691038A}" destId="{D1857D2A-2605-4F6E-8AFD-B7DEB60FB6B8}" srcOrd="0" destOrd="0" presId="urn:microsoft.com/office/officeart/2005/8/layout/hierarchy1"/>
    <dgm:cxn modelId="{3DD166C5-BBC2-4047-9B16-2DC934A366B9}" type="presParOf" srcId="{D1857D2A-2605-4F6E-8AFD-B7DEB60FB6B8}" destId="{65B5BFEC-3F0B-4481-B0A9-38F4548EEC2A}" srcOrd="0" destOrd="0" presId="urn:microsoft.com/office/officeart/2005/8/layout/hierarchy1"/>
    <dgm:cxn modelId="{38E50AE3-BACA-4A5D-B0B4-D499434D0C1A}" type="presParOf" srcId="{D1857D2A-2605-4F6E-8AFD-B7DEB60FB6B8}" destId="{310E4172-A68B-434F-A3F9-35D07F309F92}" srcOrd="1" destOrd="0" presId="urn:microsoft.com/office/officeart/2005/8/layout/hierarchy1"/>
    <dgm:cxn modelId="{00EE6EA0-4F1B-4C12-8D7C-0295DFCE40B4}" type="presParOf" srcId="{45F872F2-53A6-475A-9F24-C2EC1691038A}" destId="{3D896650-8DE7-45E5-8219-0FC6EFA1E32B}" srcOrd="1" destOrd="0" presId="urn:microsoft.com/office/officeart/2005/8/layout/hierarchy1"/>
    <dgm:cxn modelId="{6B869160-97F6-402F-BA25-3DB4AAE8197C}" type="presParOf" srcId="{3D896650-8DE7-45E5-8219-0FC6EFA1E32B}" destId="{CC583E1D-3BC1-45D4-9E1A-C74C27F44899}" srcOrd="0" destOrd="0" presId="urn:microsoft.com/office/officeart/2005/8/layout/hierarchy1"/>
    <dgm:cxn modelId="{ED3B158D-98FF-486D-BE43-52DFFABFA91D}" type="presParOf" srcId="{3D896650-8DE7-45E5-8219-0FC6EFA1E32B}" destId="{550AEB9B-C9AB-461E-9977-AD101B84A083}" srcOrd="1" destOrd="0" presId="urn:microsoft.com/office/officeart/2005/8/layout/hierarchy1"/>
    <dgm:cxn modelId="{AA95549F-9739-4298-A570-C2B39BB830E9}" type="presParOf" srcId="{550AEB9B-C9AB-461E-9977-AD101B84A083}" destId="{2A82CBDA-23D8-4430-AD9C-B9C75203627F}" srcOrd="0" destOrd="0" presId="urn:microsoft.com/office/officeart/2005/8/layout/hierarchy1"/>
    <dgm:cxn modelId="{58DECB7C-3366-4AD6-8E0E-A18AB59C1647}" type="presParOf" srcId="{2A82CBDA-23D8-4430-AD9C-B9C75203627F}" destId="{F10E7BAA-6866-423A-8FFF-1C1EE42E0D3A}" srcOrd="0" destOrd="0" presId="urn:microsoft.com/office/officeart/2005/8/layout/hierarchy1"/>
    <dgm:cxn modelId="{677254CB-048F-4469-936B-B1F72D0E4CB8}" type="presParOf" srcId="{2A82CBDA-23D8-4430-AD9C-B9C75203627F}" destId="{EEDECCC5-4CB0-4D3E-AF0A-F78F25438D9B}" srcOrd="1" destOrd="0" presId="urn:microsoft.com/office/officeart/2005/8/layout/hierarchy1"/>
    <dgm:cxn modelId="{0476587E-BC46-4827-A38F-FC10B057694B}" type="presParOf" srcId="{550AEB9B-C9AB-461E-9977-AD101B84A083}" destId="{0842BB51-AC62-44B3-BF39-F7EA7D841ED9}" srcOrd="1" destOrd="0" presId="urn:microsoft.com/office/officeart/2005/8/layout/hierarchy1"/>
    <dgm:cxn modelId="{07625F8E-8DF7-4335-B9BE-EE6C934E583A}" type="presParOf" srcId="{3D896650-8DE7-45E5-8219-0FC6EFA1E32B}" destId="{59AF799C-A1CC-494B-AF6F-9A43C8B9DAB5}" srcOrd="2" destOrd="0" presId="urn:microsoft.com/office/officeart/2005/8/layout/hierarchy1"/>
    <dgm:cxn modelId="{29995962-FDC1-4294-A03E-2BCFF5148369}" type="presParOf" srcId="{3D896650-8DE7-45E5-8219-0FC6EFA1E32B}" destId="{E104EAB1-301C-43BA-8338-301DD9E0F16E}" srcOrd="3" destOrd="0" presId="urn:microsoft.com/office/officeart/2005/8/layout/hierarchy1"/>
    <dgm:cxn modelId="{1238AF0A-7CDA-495E-91D8-B07253AF0EE5}" type="presParOf" srcId="{E104EAB1-301C-43BA-8338-301DD9E0F16E}" destId="{A6B4E409-71D9-4C8D-8812-7D18EEC281E7}" srcOrd="0" destOrd="0" presId="urn:microsoft.com/office/officeart/2005/8/layout/hierarchy1"/>
    <dgm:cxn modelId="{DA4C66D8-8AA7-4A5C-BF43-93A7E31B5ADF}" type="presParOf" srcId="{A6B4E409-71D9-4C8D-8812-7D18EEC281E7}" destId="{6C540DC3-162D-405E-8936-A8F08A5E2E7C}" srcOrd="0" destOrd="0" presId="urn:microsoft.com/office/officeart/2005/8/layout/hierarchy1"/>
    <dgm:cxn modelId="{6DDA340F-120D-43BD-8CDA-8F7CA5D61977}" type="presParOf" srcId="{A6B4E409-71D9-4C8D-8812-7D18EEC281E7}" destId="{40165019-A4EF-489A-B9EC-0EC4E38314B2}" srcOrd="1" destOrd="0" presId="urn:microsoft.com/office/officeart/2005/8/layout/hierarchy1"/>
    <dgm:cxn modelId="{285AEF46-D8FD-458E-B406-187C4CE15D32}" type="presParOf" srcId="{E104EAB1-301C-43BA-8338-301DD9E0F16E}" destId="{6754B935-7A77-41C7-999D-1A630803D907}" srcOrd="1" destOrd="0" presId="urn:microsoft.com/office/officeart/2005/8/layout/hierarchy1"/>
    <dgm:cxn modelId="{D24DD458-4711-4C4E-8BA4-D7337A48B812}" type="presParOf" srcId="{3D896650-8DE7-45E5-8219-0FC6EFA1E32B}" destId="{18BB3B56-E2DA-4FDC-ABBE-7E142EE66DB2}" srcOrd="4" destOrd="0" presId="urn:microsoft.com/office/officeart/2005/8/layout/hierarchy1"/>
    <dgm:cxn modelId="{A508B2B0-746C-4CDD-BA63-EA70A9FFB236}" type="presParOf" srcId="{3D896650-8DE7-45E5-8219-0FC6EFA1E32B}" destId="{182297EC-4E1F-4126-AE9C-1E70D5489DE6}" srcOrd="5" destOrd="0" presId="urn:microsoft.com/office/officeart/2005/8/layout/hierarchy1"/>
    <dgm:cxn modelId="{E018396F-E4EC-4964-B144-CDB3FBDD6A3A}" type="presParOf" srcId="{182297EC-4E1F-4126-AE9C-1E70D5489DE6}" destId="{498EDC9F-DBAA-4876-BF93-4C4F2460DD14}" srcOrd="0" destOrd="0" presId="urn:microsoft.com/office/officeart/2005/8/layout/hierarchy1"/>
    <dgm:cxn modelId="{25FA3C77-68D7-49B2-AE94-217913269022}" type="presParOf" srcId="{498EDC9F-DBAA-4876-BF93-4C4F2460DD14}" destId="{D202039A-1C4F-4C02-9DEF-BE5B6FC530BC}" srcOrd="0" destOrd="0" presId="urn:microsoft.com/office/officeart/2005/8/layout/hierarchy1"/>
    <dgm:cxn modelId="{5351A12F-7852-4801-BEF1-ACADACE9D215}" type="presParOf" srcId="{498EDC9F-DBAA-4876-BF93-4C4F2460DD14}" destId="{B50608C3-0731-4E15-B839-471FC9898C20}" srcOrd="1" destOrd="0" presId="urn:microsoft.com/office/officeart/2005/8/layout/hierarchy1"/>
    <dgm:cxn modelId="{A002A725-E38F-4521-8BCB-7BF1AFD046AC}" type="presParOf" srcId="{182297EC-4E1F-4126-AE9C-1E70D5489DE6}" destId="{47FD648A-E246-41E2-929B-3BB69F74E46D}" srcOrd="1" destOrd="0" presId="urn:microsoft.com/office/officeart/2005/8/layout/hierarchy1"/>
    <dgm:cxn modelId="{60A39BD0-A292-4EF8-ADDD-7C14274269DE}" type="presParOf" srcId="{3D896650-8DE7-45E5-8219-0FC6EFA1E32B}" destId="{52A524FE-3ABB-4422-9099-87887C600546}" srcOrd="6" destOrd="0" presId="urn:microsoft.com/office/officeart/2005/8/layout/hierarchy1"/>
    <dgm:cxn modelId="{B0FA9BA3-4BF9-4869-8D29-5AC1CE393ADF}" type="presParOf" srcId="{3D896650-8DE7-45E5-8219-0FC6EFA1E32B}" destId="{CED5F8C7-95D1-477E-8C49-842D48301825}" srcOrd="7" destOrd="0" presId="urn:microsoft.com/office/officeart/2005/8/layout/hierarchy1"/>
    <dgm:cxn modelId="{A848F6C4-FB4A-4280-9E37-46009CE8BF48}" type="presParOf" srcId="{CED5F8C7-95D1-477E-8C49-842D48301825}" destId="{95CB196A-697B-4E40-B820-B45975399852}" srcOrd="0" destOrd="0" presId="urn:microsoft.com/office/officeart/2005/8/layout/hierarchy1"/>
    <dgm:cxn modelId="{280990F6-AE4F-44BC-979A-25E4C2DB121B}" type="presParOf" srcId="{95CB196A-697B-4E40-B820-B45975399852}" destId="{07DD68BC-8EDD-430C-9F55-378404B46929}" srcOrd="0" destOrd="0" presId="urn:microsoft.com/office/officeart/2005/8/layout/hierarchy1"/>
    <dgm:cxn modelId="{4D58E0B4-AD8B-419B-B954-D8F4A58C6A04}" type="presParOf" srcId="{95CB196A-697B-4E40-B820-B45975399852}" destId="{B6D825DD-E140-44A0-A4D8-42ABB74B2DFC}" srcOrd="1" destOrd="0" presId="urn:microsoft.com/office/officeart/2005/8/layout/hierarchy1"/>
    <dgm:cxn modelId="{C96C146C-3DEA-4659-9890-1186084A8A14}" type="presParOf" srcId="{CED5F8C7-95D1-477E-8C49-842D48301825}" destId="{6F0F1BD9-EF2E-4ECE-8753-F075A8DC5C35}" srcOrd="1" destOrd="0" presId="urn:microsoft.com/office/officeart/2005/8/layout/hierarchy1"/>
    <dgm:cxn modelId="{46798EF5-5103-43CB-9C5D-BA20028F7C05}" type="presParOf" srcId="{51D2C663-5A5F-40F6-AB0C-02B0BB9F0B4E}" destId="{9EE271D0-80F8-412A-A9FE-8ACE9418081D}" srcOrd="4" destOrd="0" presId="urn:microsoft.com/office/officeart/2005/8/layout/hierarchy1"/>
    <dgm:cxn modelId="{C2BE4367-7432-4A7E-95C7-2FC9FC652096}" type="presParOf" srcId="{51D2C663-5A5F-40F6-AB0C-02B0BB9F0B4E}" destId="{FDAD5E34-D269-4B54-B48A-8DA259E07C65}" srcOrd="5" destOrd="0" presId="urn:microsoft.com/office/officeart/2005/8/layout/hierarchy1"/>
    <dgm:cxn modelId="{F1E6C27A-6C15-4CAC-A0D0-33EF14FEDF4F}" type="presParOf" srcId="{FDAD5E34-D269-4B54-B48A-8DA259E07C65}" destId="{65E3C0F9-9B4E-4B9E-8090-288D4785890E}" srcOrd="0" destOrd="0" presId="urn:microsoft.com/office/officeart/2005/8/layout/hierarchy1"/>
    <dgm:cxn modelId="{E233B315-EF9A-455A-ACC6-CE520FF49DF9}" type="presParOf" srcId="{65E3C0F9-9B4E-4B9E-8090-288D4785890E}" destId="{CD58F52F-5421-4B8F-B3CC-3557B0EDB364}" srcOrd="0" destOrd="0" presId="urn:microsoft.com/office/officeart/2005/8/layout/hierarchy1"/>
    <dgm:cxn modelId="{589396C1-402D-44ED-AE02-7FE0F3C07839}" type="presParOf" srcId="{65E3C0F9-9B4E-4B9E-8090-288D4785890E}" destId="{2BC18B8F-F0C6-4420-9E17-780409967330}" srcOrd="1" destOrd="0" presId="urn:microsoft.com/office/officeart/2005/8/layout/hierarchy1"/>
    <dgm:cxn modelId="{8C45073B-9AED-4EDB-A9C9-3396DE1971C9}" type="presParOf" srcId="{FDAD5E34-D269-4B54-B48A-8DA259E07C65}" destId="{E7672DE6-0997-4937-A635-DC41F23D504A}"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C3BF76-545C-4EDE-85E1-38A4A007E3F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327BF3AD-BEA1-4082-B3D5-5A638B065C18}">
      <dgm:prSet phldrT="[Text]" custT="1"/>
      <dgm:spPr/>
      <dgm:t>
        <a:bodyPr/>
        <a:lstStyle/>
        <a:p>
          <a:pPr rtl="0"/>
          <a:r>
            <a:rPr lang="en-GB" sz="1600"/>
            <a:t>I have a question about the MHST set up and service/my EMHP trainee</a:t>
          </a:r>
          <a:r>
            <a:rPr lang="en-GB" sz="1600" b="0" i="0" u="none" strike="noStrike" cap="none" baseline="0" noProof="0">
              <a:solidFill>
                <a:srgbClr val="010000"/>
              </a:solidFill>
              <a:latin typeface="Arial"/>
              <a:cs typeface="Arial"/>
            </a:rPr>
            <a:t> </a:t>
          </a:r>
          <a:r>
            <a:rPr lang="en-GB" sz="1600" b="0" i="0" u="none" strike="noStrike" cap="none" baseline="0" noProof="0">
              <a:latin typeface="Arial"/>
              <a:cs typeface="Arial"/>
            </a:rPr>
            <a:t>provides</a:t>
          </a:r>
          <a:endParaRPr lang="en-GB" sz="1600"/>
        </a:p>
      </dgm:t>
    </dgm:pt>
    <dgm:pt modelId="{11D33134-D3A6-45D7-B8A7-F1B6F15D867E}" type="parTrans" cxnId="{86B834EC-69C1-4FE9-8E60-FE77A0D82F21}">
      <dgm:prSet/>
      <dgm:spPr/>
      <dgm:t>
        <a:bodyPr/>
        <a:lstStyle/>
        <a:p>
          <a:endParaRPr lang="en-GB"/>
        </a:p>
      </dgm:t>
    </dgm:pt>
    <dgm:pt modelId="{BFC04D80-7F53-4EB8-99B4-E3F5EDAD38AD}" type="sibTrans" cxnId="{86B834EC-69C1-4FE9-8E60-FE77A0D82F21}">
      <dgm:prSet/>
      <dgm:spPr/>
      <dgm:t>
        <a:bodyPr/>
        <a:lstStyle/>
        <a:p>
          <a:endParaRPr lang="en-GB"/>
        </a:p>
      </dgm:t>
    </dgm:pt>
    <dgm:pt modelId="{D82E75C3-AE1F-4803-9668-375496B4BFEC}">
      <dgm:prSet phldrT="[Text]" custT="1"/>
      <dgm:spPr/>
      <dgm:t>
        <a:bodyPr/>
        <a:lstStyle/>
        <a:p>
          <a:pPr rtl="0"/>
          <a:r>
            <a:rPr lang="en-GB" sz="1100">
              <a:latin typeface="Arial"/>
            </a:rPr>
            <a:t> </a:t>
          </a:r>
          <a:r>
            <a:rPr lang="en-GB" sz="1100"/>
            <a:t>Your first point of </a:t>
          </a:r>
          <a:r>
            <a:rPr lang="en-US" sz="1100"/>
            <a:t>contact should be your Mental Health Support Team Manager</a:t>
          </a:r>
          <a:r>
            <a:rPr lang="en-US" sz="1100">
              <a:latin typeface="Arial"/>
            </a:rPr>
            <a:t> </a:t>
          </a:r>
          <a:r>
            <a:rPr lang="en-US" sz="1100"/>
            <a:t>as they will be the day-to-day manager of the MHST. They will also be in contact with the universities who are training the Education Mental Health Practitioners</a:t>
          </a:r>
          <a:r>
            <a:rPr lang="en-US" sz="1100">
              <a:latin typeface="Arial"/>
            </a:rPr>
            <a:t>.</a:t>
          </a:r>
        </a:p>
      </dgm:t>
    </dgm:pt>
    <dgm:pt modelId="{536DE468-BAF3-42B8-8D00-5E60B7E9B8C8}" type="parTrans" cxnId="{1199AC4C-A70D-43A1-8719-E80C000D2E53}">
      <dgm:prSet/>
      <dgm:spPr/>
      <dgm:t>
        <a:bodyPr/>
        <a:lstStyle/>
        <a:p>
          <a:endParaRPr lang="en-GB"/>
        </a:p>
      </dgm:t>
    </dgm:pt>
    <dgm:pt modelId="{86856B71-E14E-4848-A5D6-D4DD73C8C16C}" type="sibTrans" cxnId="{1199AC4C-A70D-43A1-8719-E80C000D2E53}">
      <dgm:prSet/>
      <dgm:spPr/>
      <dgm:t>
        <a:bodyPr/>
        <a:lstStyle/>
        <a:p>
          <a:endParaRPr lang="en-GB"/>
        </a:p>
      </dgm:t>
    </dgm:pt>
    <dgm:pt modelId="{2D53087C-C32C-49C5-9DEC-F9F9E0EC919D}">
      <dgm:prSet phldrT="[Text]"/>
      <dgm:spPr/>
      <dgm:t>
        <a:bodyPr/>
        <a:lstStyle/>
        <a:p>
          <a:pPr rtl="0"/>
          <a:r>
            <a:rPr lang="en-GB" b="1">
              <a:highlight>
                <a:srgbClr val="FFFF00"/>
              </a:highlight>
            </a:rPr>
            <a:t>Note the details of</a:t>
          </a:r>
          <a:r>
            <a:rPr lang="en-GB" b="1">
              <a:highlight>
                <a:srgbClr val="FFFF00"/>
              </a:highlight>
              <a:latin typeface="Arial"/>
            </a:rPr>
            <a:t> your</a:t>
          </a:r>
          <a:r>
            <a:rPr lang="en-GB" b="1">
              <a:highlight>
                <a:srgbClr val="FFFF00"/>
              </a:highlight>
            </a:rPr>
            <a:t> MHST Manager here:</a:t>
          </a:r>
        </a:p>
        <a:p>
          <a:endParaRPr lang="en-GB"/>
        </a:p>
      </dgm:t>
    </dgm:pt>
    <dgm:pt modelId="{E5262EC4-E329-46F5-B70D-A75BE00FB94C}" type="parTrans" cxnId="{9734B29D-F5DF-4255-A1E6-C2B869DD38A7}">
      <dgm:prSet/>
      <dgm:spPr/>
      <dgm:t>
        <a:bodyPr/>
        <a:lstStyle/>
        <a:p>
          <a:endParaRPr lang="en-GB"/>
        </a:p>
      </dgm:t>
    </dgm:pt>
    <dgm:pt modelId="{D26C141B-FBB9-4BCA-8B40-83D9E61E0450}" type="sibTrans" cxnId="{9734B29D-F5DF-4255-A1E6-C2B869DD38A7}">
      <dgm:prSet/>
      <dgm:spPr/>
      <dgm:t>
        <a:bodyPr/>
        <a:lstStyle/>
        <a:p>
          <a:endParaRPr lang="en-GB"/>
        </a:p>
      </dgm:t>
    </dgm:pt>
    <dgm:pt modelId="{A08AFC4B-F3D8-4218-82A1-1016B77B10FF}">
      <dgm:prSet phldrT="[Text]" custT="1"/>
      <dgm:spPr/>
      <dgm:t>
        <a:bodyPr/>
        <a:lstStyle/>
        <a:p>
          <a:r>
            <a:rPr lang="en-GB" sz="1600"/>
            <a:t>I would like advice about education involvement in the programme</a:t>
          </a:r>
        </a:p>
      </dgm:t>
    </dgm:pt>
    <dgm:pt modelId="{9D15907B-EEE9-4EFD-ADE4-26A8FC642DFB}" type="parTrans" cxnId="{1E92E5E7-8B6B-47A5-8339-C70C1815F5F8}">
      <dgm:prSet/>
      <dgm:spPr/>
      <dgm:t>
        <a:bodyPr/>
        <a:lstStyle/>
        <a:p>
          <a:endParaRPr lang="en-GB"/>
        </a:p>
      </dgm:t>
    </dgm:pt>
    <dgm:pt modelId="{49FF6736-D60B-4D14-AD2B-346EA5E90724}" type="sibTrans" cxnId="{1E92E5E7-8B6B-47A5-8339-C70C1815F5F8}">
      <dgm:prSet/>
      <dgm:spPr/>
      <dgm:t>
        <a:bodyPr/>
        <a:lstStyle/>
        <a:p>
          <a:endParaRPr lang="en-GB"/>
        </a:p>
      </dgm:t>
    </dgm:pt>
    <dgm:pt modelId="{5825D9DB-0C9A-4C5E-BEB4-2982AAED7A5E}">
      <dgm:prSet phldrT="[Text]" custT="1"/>
      <dgm:spPr/>
      <dgm:t>
        <a:bodyPr/>
        <a:lstStyle/>
        <a:p>
          <a:pPr rtl="0"/>
          <a:r>
            <a:rPr lang="en-GB" sz="1100">
              <a:latin typeface="Arial"/>
            </a:rPr>
            <a:t>There is a Department for Education Regional</a:t>
          </a:r>
          <a:r>
            <a:rPr lang="en-GB" sz="1100"/>
            <a:t> Lead</a:t>
          </a:r>
          <a:r>
            <a:rPr lang="en-GB" sz="1100">
              <a:latin typeface="Arial"/>
            </a:rPr>
            <a:t> and Deputy Regional Lead for each region across England. If you would like further information about them, or general education involvement, please email the Regional team mailbox.</a:t>
          </a:r>
          <a:endParaRPr lang="en-GB" sz="1100">
            <a:highlight>
              <a:srgbClr val="FFFF00"/>
            </a:highlight>
            <a:latin typeface="Arial"/>
          </a:endParaRPr>
        </a:p>
      </dgm:t>
    </dgm:pt>
    <dgm:pt modelId="{0A90C5BB-F18F-49E7-8567-44ABF290597D}" type="parTrans" cxnId="{6BC850C0-2EC6-4BE1-BD0E-DCA7AD2FA874}">
      <dgm:prSet/>
      <dgm:spPr/>
      <dgm:t>
        <a:bodyPr/>
        <a:lstStyle/>
        <a:p>
          <a:endParaRPr lang="en-GB"/>
        </a:p>
      </dgm:t>
    </dgm:pt>
    <dgm:pt modelId="{710A4123-9663-4905-9927-3471B5EAF937}" type="sibTrans" cxnId="{6BC850C0-2EC6-4BE1-BD0E-DCA7AD2FA874}">
      <dgm:prSet/>
      <dgm:spPr/>
      <dgm:t>
        <a:bodyPr/>
        <a:lstStyle/>
        <a:p>
          <a:endParaRPr lang="en-GB"/>
        </a:p>
      </dgm:t>
    </dgm:pt>
    <dgm:pt modelId="{94D334D8-99EA-49AE-B845-C861A4A52DDF}">
      <dgm:prSet phldrT="[Text]" custT="1"/>
      <dgm:spPr/>
      <dgm:t>
        <a:bodyPr/>
        <a:lstStyle/>
        <a:p>
          <a:r>
            <a:rPr lang="en-GB" sz="1100"/>
            <a:t>Go to the </a:t>
          </a:r>
          <a:r>
            <a:rPr lang="en-GB" sz="1100" err="1"/>
            <a:t>NHSFutures</a:t>
          </a:r>
          <a:r>
            <a:rPr lang="en-GB" sz="1100"/>
            <a:t> Collaboration Platform (for how to sign up see slide 2)</a:t>
          </a:r>
        </a:p>
      </dgm:t>
    </dgm:pt>
    <dgm:pt modelId="{DA4949FD-BCAF-41FE-AE1F-FC655C09B063}" type="parTrans" cxnId="{82EA8B01-C626-43E2-89EE-C984199D703C}">
      <dgm:prSet/>
      <dgm:spPr/>
      <dgm:t>
        <a:bodyPr/>
        <a:lstStyle/>
        <a:p>
          <a:endParaRPr lang="en-GB"/>
        </a:p>
      </dgm:t>
    </dgm:pt>
    <dgm:pt modelId="{E458F021-510C-4192-B2C0-A463A09F938D}" type="sibTrans" cxnId="{82EA8B01-C626-43E2-89EE-C984199D703C}">
      <dgm:prSet/>
      <dgm:spPr/>
      <dgm:t>
        <a:bodyPr/>
        <a:lstStyle/>
        <a:p>
          <a:endParaRPr lang="en-GB"/>
        </a:p>
      </dgm:t>
    </dgm:pt>
    <dgm:pt modelId="{4E0DE044-0661-4533-A757-ADDDAA43E57A}">
      <dgm:prSet phldrT="[Text]" custT="1"/>
      <dgm:spPr/>
      <dgm:t>
        <a:bodyPr/>
        <a:lstStyle/>
        <a:p>
          <a:r>
            <a:rPr lang="en-GB" sz="1600"/>
            <a:t>I want to talk to other people from my region who are involved/I want to see further advice and guidance</a:t>
          </a:r>
        </a:p>
      </dgm:t>
    </dgm:pt>
    <dgm:pt modelId="{6CA061C0-2E48-4E6F-9734-9561FD53BA76}" type="parTrans" cxnId="{C365DB1D-09CE-4729-9F19-660CA578C0F6}">
      <dgm:prSet/>
      <dgm:spPr/>
      <dgm:t>
        <a:bodyPr/>
        <a:lstStyle/>
        <a:p>
          <a:endParaRPr lang="en-GB"/>
        </a:p>
      </dgm:t>
    </dgm:pt>
    <dgm:pt modelId="{000EF2C1-FCF9-464A-8019-30BE52EEA621}" type="sibTrans" cxnId="{C365DB1D-09CE-4729-9F19-660CA578C0F6}">
      <dgm:prSet/>
      <dgm:spPr/>
      <dgm:t>
        <a:bodyPr/>
        <a:lstStyle/>
        <a:p>
          <a:endParaRPr lang="en-GB"/>
        </a:p>
      </dgm:t>
    </dgm:pt>
    <dgm:pt modelId="{53112AF2-8A89-4D12-8988-29DFE23199E0}">
      <dgm:prSet phldr="0"/>
      <dgm:spPr/>
      <dgm:t>
        <a:bodyPr/>
        <a:lstStyle/>
        <a:p>
          <a:r>
            <a:rPr lang="en-GB"/>
            <a:t>Regional team mailbox:</a:t>
          </a:r>
          <a:r>
            <a:rPr lang="en-GB">
              <a:hlinkClick xmlns:r="http://schemas.openxmlformats.org/officeDocument/2006/relationships" r:id="rId1"/>
            </a:rPr>
            <a:t> MHGP.DELIVERY@education.gov.uk</a:t>
          </a:r>
          <a:endParaRPr lang="en-GB"/>
        </a:p>
      </dgm:t>
    </dgm:pt>
    <dgm:pt modelId="{CB55DD4C-C546-4C52-8FC6-FEAAB5B4338B}" type="parTrans" cxnId="{A5AE393E-3668-45FD-8253-2B71E1495930}">
      <dgm:prSet/>
      <dgm:spPr/>
      <dgm:t>
        <a:bodyPr/>
        <a:lstStyle/>
        <a:p>
          <a:endParaRPr lang="en-GB"/>
        </a:p>
      </dgm:t>
    </dgm:pt>
    <dgm:pt modelId="{4939B00E-EB40-473B-8754-34372B2C0325}" type="sibTrans" cxnId="{A5AE393E-3668-45FD-8253-2B71E1495930}">
      <dgm:prSet/>
      <dgm:spPr/>
      <dgm:t>
        <a:bodyPr/>
        <a:lstStyle/>
        <a:p>
          <a:endParaRPr lang="en-GB"/>
        </a:p>
      </dgm:t>
    </dgm:pt>
    <dgm:pt modelId="{709CB6F2-6FA2-4498-B012-460ACDDD5CA8}" type="pres">
      <dgm:prSet presAssocID="{F8C3BF76-545C-4EDE-85E1-38A4A007E3F7}" presName="Name0" presStyleCnt="0">
        <dgm:presLayoutVars>
          <dgm:dir/>
          <dgm:animLvl val="lvl"/>
          <dgm:resizeHandles val="exact"/>
        </dgm:presLayoutVars>
      </dgm:prSet>
      <dgm:spPr/>
    </dgm:pt>
    <dgm:pt modelId="{B4878F95-64F4-4698-8BDF-F101F7DFC5E2}" type="pres">
      <dgm:prSet presAssocID="{4E0DE044-0661-4533-A757-ADDDAA43E57A}" presName="boxAndChildren" presStyleCnt="0"/>
      <dgm:spPr/>
    </dgm:pt>
    <dgm:pt modelId="{23896A23-0F63-4258-AB50-771C49B2A6D0}" type="pres">
      <dgm:prSet presAssocID="{4E0DE044-0661-4533-A757-ADDDAA43E57A}" presName="parentTextBox" presStyleLbl="node1" presStyleIdx="0" presStyleCnt="3"/>
      <dgm:spPr/>
    </dgm:pt>
    <dgm:pt modelId="{D5DF3011-6F3C-4184-A010-8EE45E9B7714}" type="pres">
      <dgm:prSet presAssocID="{4E0DE044-0661-4533-A757-ADDDAA43E57A}" presName="entireBox" presStyleLbl="node1" presStyleIdx="0" presStyleCnt="3"/>
      <dgm:spPr/>
    </dgm:pt>
    <dgm:pt modelId="{3B822391-B96D-4D93-80E1-F4192C220251}" type="pres">
      <dgm:prSet presAssocID="{4E0DE044-0661-4533-A757-ADDDAA43E57A}" presName="descendantBox" presStyleCnt="0"/>
      <dgm:spPr/>
    </dgm:pt>
    <dgm:pt modelId="{DFD81D47-D0DE-4692-B75E-A5D4126A5FF1}" type="pres">
      <dgm:prSet presAssocID="{94D334D8-99EA-49AE-B845-C861A4A52DDF}" presName="childTextBox" presStyleLbl="fgAccFollowNode1" presStyleIdx="0" presStyleCnt="5">
        <dgm:presLayoutVars>
          <dgm:bulletEnabled val="1"/>
        </dgm:presLayoutVars>
      </dgm:prSet>
      <dgm:spPr/>
    </dgm:pt>
    <dgm:pt modelId="{70328017-BBD9-4FFC-9885-C27222729127}" type="pres">
      <dgm:prSet presAssocID="{49FF6736-D60B-4D14-AD2B-346EA5E90724}" presName="sp" presStyleCnt="0"/>
      <dgm:spPr/>
    </dgm:pt>
    <dgm:pt modelId="{5B2AD25B-D4E1-4A76-A1CE-678D8B0BC13D}" type="pres">
      <dgm:prSet presAssocID="{A08AFC4B-F3D8-4218-82A1-1016B77B10FF}" presName="arrowAndChildren" presStyleCnt="0"/>
      <dgm:spPr/>
    </dgm:pt>
    <dgm:pt modelId="{FCF5F143-6E1C-4A21-A50E-6015E2E4E7D9}" type="pres">
      <dgm:prSet presAssocID="{A08AFC4B-F3D8-4218-82A1-1016B77B10FF}" presName="parentTextArrow" presStyleLbl="node1" presStyleIdx="0" presStyleCnt="3"/>
      <dgm:spPr/>
    </dgm:pt>
    <dgm:pt modelId="{43E54EE7-6978-4E3B-AE5A-FA43CB6EC2E6}" type="pres">
      <dgm:prSet presAssocID="{A08AFC4B-F3D8-4218-82A1-1016B77B10FF}" presName="arrow" presStyleLbl="node1" presStyleIdx="1" presStyleCnt="3"/>
      <dgm:spPr/>
    </dgm:pt>
    <dgm:pt modelId="{2ADB4AE0-F685-4448-B633-CE2FCC687011}" type="pres">
      <dgm:prSet presAssocID="{A08AFC4B-F3D8-4218-82A1-1016B77B10FF}" presName="descendantArrow" presStyleCnt="0"/>
      <dgm:spPr/>
    </dgm:pt>
    <dgm:pt modelId="{E34ED86D-1DBA-470D-8369-220B56E6538D}" type="pres">
      <dgm:prSet presAssocID="{5825D9DB-0C9A-4C5E-BEB4-2982AAED7A5E}" presName="childTextArrow" presStyleLbl="fgAccFollowNode1" presStyleIdx="1" presStyleCnt="5">
        <dgm:presLayoutVars>
          <dgm:bulletEnabled val="1"/>
        </dgm:presLayoutVars>
      </dgm:prSet>
      <dgm:spPr/>
    </dgm:pt>
    <dgm:pt modelId="{EB84BADB-7945-4B0C-AFD2-D6686D38F970}" type="pres">
      <dgm:prSet presAssocID="{53112AF2-8A89-4D12-8988-29DFE23199E0}" presName="childTextArrow" presStyleLbl="fgAccFollowNode1" presStyleIdx="2" presStyleCnt="5">
        <dgm:presLayoutVars>
          <dgm:bulletEnabled val="1"/>
        </dgm:presLayoutVars>
      </dgm:prSet>
      <dgm:spPr/>
    </dgm:pt>
    <dgm:pt modelId="{7FC37A95-5856-4DEC-BBE2-C967E9D08F12}" type="pres">
      <dgm:prSet presAssocID="{BFC04D80-7F53-4EB8-99B4-E3F5EDAD38AD}" presName="sp" presStyleCnt="0"/>
      <dgm:spPr/>
    </dgm:pt>
    <dgm:pt modelId="{6950FCBB-9992-4135-A223-7A876DC0436B}" type="pres">
      <dgm:prSet presAssocID="{327BF3AD-BEA1-4082-B3D5-5A638B065C18}" presName="arrowAndChildren" presStyleCnt="0"/>
      <dgm:spPr/>
    </dgm:pt>
    <dgm:pt modelId="{99F954AC-96D1-4535-BF85-385F3FE9B7C2}" type="pres">
      <dgm:prSet presAssocID="{327BF3AD-BEA1-4082-B3D5-5A638B065C18}" presName="parentTextArrow" presStyleLbl="node1" presStyleIdx="1" presStyleCnt="3"/>
      <dgm:spPr/>
    </dgm:pt>
    <dgm:pt modelId="{3D29B8D2-5AB4-4076-8521-2244FE3AD34A}" type="pres">
      <dgm:prSet presAssocID="{327BF3AD-BEA1-4082-B3D5-5A638B065C18}" presName="arrow" presStyleLbl="node1" presStyleIdx="2" presStyleCnt="3"/>
      <dgm:spPr/>
    </dgm:pt>
    <dgm:pt modelId="{592B990E-3F66-4928-8C03-97BEB7DFF2C4}" type="pres">
      <dgm:prSet presAssocID="{327BF3AD-BEA1-4082-B3D5-5A638B065C18}" presName="descendantArrow" presStyleCnt="0"/>
      <dgm:spPr/>
    </dgm:pt>
    <dgm:pt modelId="{61A88816-751A-4CB8-A746-51D78C8BEA13}" type="pres">
      <dgm:prSet presAssocID="{D82E75C3-AE1F-4803-9668-375496B4BFEC}" presName="childTextArrow" presStyleLbl="fgAccFollowNode1" presStyleIdx="3" presStyleCnt="5">
        <dgm:presLayoutVars>
          <dgm:bulletEnabled val="1"/>
        </dgm:presLayoutVars>
      </dgm:prSet>
      <dgm:spPr/>
    </dgm:pt>
    <dgm:pt modelId="{FE46C079-640C-4AFC-980F-185BAC4E1F66}" type="pres">
      <dgm:prSet presAssocID="{2D53087C-C32C-49C5-9DEC-F9F9E0EC919D}" presName="childTextArrow" presStyleLbl="fgAccFollowNode1" presStyleIdx="4" presStyleCnt="5">
        <dgm:presLayoutVars>
          <dgm:bulletEnabled val="1"/>
        </dgm:presLayoutVars>
      </dgm:prSet>
      <dgm:spPr/>
    </dgm:pt>
  </dgm:ptLst>
  <dgm:cxnLst>
    <dgm:cxn modelId="{82EA8B01-C626-43E2-89EE-C984199D703C}" srcId="{4E0DE044-0661-4533-A757-ADDDAA43E57A}" destId="{94D334D8-99EA-49AE-B845-C861A4A52DDF}" srcOrd="0" destOrd="0" parTransId="{DA4949FD-BCAF-41FE-AE1F-FC655C09B063}" sibTransId="{E458F021-510C-4192-B2C0-A463A09F938D}"/>
    <dgm:cxn modelId="{74288E01-94F9-4168-892A-AC10ECBC30F4}" type="presOf" srcId="{94D334D8-99EA-49AE-B845-C861A4A52DDF}" destId="{DFD81D47-D0DE-4692-B75E-A5D4126A5FF1}" srcOrd="0" destOrd="0" presId="urn:microsoft.com/office/officeart/2005/8/layout/process4"/>
    <dgm:cxn modelId="{C365DB1D-09CE-4729-9F19-660CA578C0F6}" srcId="{F8C3BF76-545C-4EDE-85E1-38A4A007E3F7}" destId="{4E0DE044-0661-4533-A757-ADDDAA43E57A}" srcOrd="2" destOrd="0" parTransId="{6CA061C0-2E48-4E6F-9734-9561FD53BA76}" sibTransId="{000EF2C1-FCF9-464A-8019-30BE52EEA621}"/>
    <dgm:cxn modelId="{24E00A35-58B3-4B1D-8F03-4C1BC11416B5}" type="presOf" srcId="{327BF3AD-BEA1-4082-B3D5-5A638B065C18}" destId="{99F954AC-96D1-4535-BF85-385F3FE9B7C2}" srcOrd="0" destOrd="0" presId="urn:microsoft.com/office/officeart/2005/8/layout/process4"/>
    <dgm:cxn modelId="{5494F937-DE10-45F2-8BB0-1FBD0E689A2B}" type="presOf" srcId="{A08AFC4B-F3D8-4218-82A1-1016B77B10FF}" destId="{43E54EE7-6978-4E3B-AE5A-FA43CB6EC2E6}" srcOrd="1" destOrd="0" presId="urn:microsoft.com/office/officeart/2005/8/layout/process4"/>
    <dgm:cxn modelId="{A5AE393E-3668-45FD-8253-2B71E1495930}" srcId="{A08AFC4B-F3D8-4218-82A1-1016B77B10FF}" destId="{53112AF2-8A89-4D12-8988-29DFE23199E0}" srcOrd="1" destOrd="0" parTransId="{CB55DD4C-C546-4C52-8FC6-FEAAB5B4338B}" sibTransId="{4939B00E-EB40-473B-8754-34372B2C0325}"/>
    <dgm:cxn modelId="{884BF446-2FEF-4913-81BD-FD99A635C741}" type="presOf" srcId="{53112AF2-8A89-4D12-8988-29DFE23199E0}" destId="{EB84BADB-7945-4B0C-AFD2-D6686D38F970}" srcOrd="0" destOrd="0" presId="urn:microsoft.com/office/officeart/2005/8/layout/process4"/>
    <dgm:cxn modelId="{1199AC4C-A70D-43A1-8719-E80C000D2E53}" srcId="{327BF3AD-BEA1-4082-B3D5-5A638B065C18}" destId="{D82E75C3-AE1F-4803-9668-375496B4BFEC}" srcOrd="0" destOrd="0" parTransId="{536DE468-BAF3-42B8-8D00-5E60B7E9B8C8}" sibTransId="{86856B71-E14E-4848-A5D6-D4DD73C8C16C}"/>
    <dgm:cxn modelId="{F9CBDD94-02B3-4E75-BC0C-3E4AC6ADECA8}" type="presOf" srcId="{D82E75C3-AE1F-4803-9668-375496B4BFEC}" destId="{61A88816-751A-4CB8-A746-51D78C8BEA13}" srcOrd="0" destOrd="0" presId="urn:microsoft.com/office/officeart/2005/8/layout/process4"/>
    <dgm:cxn modelId="{9734B29D-F5DF-4255-A1E6-C2B869DD38A7}" srcId="{327BF3AD-BEA1-4082-B3D5-5A638B065C18}" destId="{2D53087C-C32C-49C5-9DEC-F9F9E0EC919D}" srcOrd="1" destOrd="0" parTransId="{E5262EC4-E329-46F5-B70D-A75BE00FB94C}" sibTransId="{D26C141B-FBB9-4BCA-8B40-83D9E61E0450}"/>
    <dgm:cxn modelId="{0B98E9B1-9AB0-4BB4-BC48-4FB8E9BECE2A}" type="presOf" srcId="{327BF3AD-BEA1-4082-B3D5-5A638B065C18}" destId="{3D29B8D2-5AB4-4076-8521-2244FE3AD34A}" srcOrd="1" destOrd="0" presId="urn:microsoft.com/office/officeart/2005/8/layout/process4"/>
    <dgm:cxn modelId="{6BC850C0-2EC6-4BE1-BD0E-DCA7AD2FA874}" srcId="{A08AFC4B-F3D8-4218-82A1-1016B77B10FF}" destId="{5825D9DB-0C9A-4C5E-BEB4-2982AAED7A5E}" srcOrd="0" destOrd="0" parTransId="{0A90C5BB-F18F-49E7-8567-44ABF290597D}" sibTransId="{710A4123-9663-4905-9927-3471B5EAF937}"/>
    <dgm:cxn modelId="{F0AB43C8-72C1-4667-AC44-21C0DA1DC650}" type="presOf" srcId="{2D53087C-C32C-49C5-9DEC-F9F9E0EC919D}" destId="{FE46C079-640C-4AFC-980F-185BAC4E1F66}" srcOrd="0" destOrd="0" presId="urn:microsoft.com/office/officeart/2005/8/layout/process4"/>
    <dgm:cxn modelId="{B39F9CCE-0D8C-4E40-9A21-566F58C27574}" type="presOf" srcId="{4E0DE044-0661-4533-A757-ADDDAA43E57A}" destId="{23896A23-0F63-4258-AB50-771C49B2A6D0}" srcOrd="0" destOrd="0" presId="urn:microsoft.com/office/officeart/2005/8/layout/process4"/>
    <dgm:cxn modelId="{D9EABAE0-02E9-4366-AC32-EF9AE18C2C9C}" type="presOf" srcId="{F8C3BF76-545C-4EDE-85E1-38A4A007E3F7}" destId="{709CB6F2-6FA2-4498-B012-460ACDDD5CA8}" srcOrd="0" destOrd="0" presId="urn:microsoft.com/office/officeart/2005/8/layout/process4"/>
    <dgm:cxn modelId="{1E92E5E7-8B6B-47A5-8339-C70C1815F5F8}" srcId="{F8C3BF76-545C-4EDE-85E1-38A4A007E3F7}" destId="{A08AFC4B-F3D8-4218-82A1-1016B77B10FF}" srcOrd="1" destOrd="0" parTransId="{9D15907B-EEE9-4EFD-ADE4-26A8FC642DFB}" sibTransId="{49FF6736-D60B-4D14-AD2B-346EA5E90724}"/>
    <dgm:cxn modelId="{86B834EC-69C1-4FE9-8E60-FE77A0D82F21}" srcId="{F8C3BF76-545C-4EDE-85E1-38A4A007E3F7}" destId="{327BF3AD-BEA1-4082-B3D5-5A638B065C18}" srcOrd="0" destOrd="0" parTransId="{11D33134-D3A6-45D7-B8A7-F1B6F15D867E}" sibTransId="{BFC04D80-7F53-4EB8-99B4-E3F5EDAD38AD}"/>
    <dgm:cxn modelId="{E5D872ED-9584-42EC-96AA-2C809E39BC79}" type="presOf" srcId="{4E0DE044-0661-4533-A757-ADDDAA43E57A}" destId="{D5DF3011-6F3C-4184-A010-8EE45E9B7714}" srcOrd="1" destOrd="0" presId="urn:microsoft.com/office/officeart/2005/8/layout/process4"/>
    <dgm:cxn modelId="{D2258BFB-D8E5-4AFC-966A-52EED11852A9}" type="presOf" srcId="{A08AFC4B-F3D8-4218-82A1-1016B77B10FF}" destId="{FCF5F143-6E1C-4A21-A50E-6015E2E4E7D9}" srcOrd="0" destOrd="0" presId="urn:microsoft.com/office/officeart/2005/8/layout/process4"/>
    <dgm:cxn modelId="{102B18FF-E96B-4B0F-B0ED-7662AB3686EC}" type="presOf" srcId="{5825D9DB-0C9A-4C5E-BEB4-2982AAED7A5E}" destId="{E34ED86D-1DBA-470D-8369-220B56E6538D}" srcOrd="0" destOrd="0" presId="urn:microsoft.com/office/officeart/2005/8/layout/process4"/>
    <dgm:cxn modelId="{CE65BF58-A1D1-432A-BD00-49AD0BF4BEF8}" type="presParOf" srcId="{709CB6F2-6FA2-4498-B012-460ACDDD5CA8}" destId="{B4878F95-64F4-4698-8BDF-F101F7DFC5E2}" srcOrd="0" destOrd="0" presId="urn:microsoft.com/office/officeart/2005/8/layout/process4"/>
    <dgm:cxn modelId="{6A6323FB-1289-43A7-9611-710ECB2081AF}" type="presParOf" srcId="{B4878F95-64F4-4698-8BDF-F101F7DFC5E2}" destId="{23896A23-0F63-4258-AB50-771C49B2A6D0}" srcOrd="0" destOrd="0" presId="urn:microsoft.com/office/officeart/2005/8/layout/process4"/>
    <dgm:cxn modelId="{75B2D5E3-7D31-41D0-BBA0-64CAF545CC36}" type="presParOf" srcId="{B4878F95-64F4-4698-8BDF-F101F7DFC5E2}" destId="{D5DF3011-6F3C-4184-A010-8EE45E9B7714}" srcOrd="1" destOrd="0" presId="urn:microsoft.com/office/officeart/2005/8/layout/process4"/>
    <dgm:cxn modelId="{07D05768-4049-4B9D-8F49-FF9104B2E099}" type="presParOf" srcId="{B4878F95-64F4-4698-8BDF-F101F7DFC5E2}" destId="{3B822391-B96D-4D93-80E1-F4192C220251}" srcOrd="2" destOrd="0" presId="urn:microsoft.com/office/officeart/2005/8/layout/process4"/>
    <dgm:cxn modelId="{86FE79EB-D634-4B5C-8D47-2C9E318086F1}" type="presParOf" srcId="{3B822391-B96D-4D93-80E1-F4192C220251}" destId="{DFD81D47-D0DE-4692-B75E-A5D4126A5FF1}" srcOrd="0" destOrd="0" presId="urn:microsoft.com/office/officeart/2005/8/layout/process4"/>
    <dgm:cxn modelId="{199E948F-76F3-4792-84FB-1DF639271DCD}" type="presParOf" srcId="{709CB6F2-6FA2-4498-B012-460ACDDD5CA8}" destId="{70328017-BBD9-4FFC-9885-C27222729127}" srcOrd="1" destOrd="0" presId="urn:microsoft.com/office/officeart/2005/8/layout/process4"/>
    <dgm:cxn modelId="{7FE5896F-0DB1-43F7-842C-C8FC616FF6E4}" type="presParOf" srcId="{709CB6F2-6FA2-4498-B012-460ACDDD5CA8}" destId="{5B2AD25B-D4E1-4A76-A1CE-678D8B0BC13D}" srcOrd="2" destOrd="0" presId="urn:microsoft.com/office/officeart/2005/8/layout/process4"/>
    <dgm:cxn modelId="{812765B0-0D22-458A-8097-F43A13341724}" type="presParOf" srcId="{5B2AD25B-D4E1-4A76-A1CE-678D8B0BC13D}" destId="{FCF5F143-6E1C-4A21-A50E-6015E2E4E7D9}" srcOrd="0" destOrd="0" presId="urn:microsoft.com/office/officeart/2005/8/layout/process4"/>
    <dgm:cxn modelId="{B6FF1729-C390-407E-BB68-D964EA5B987B}" type="presParOf" srcId="{5B2AD25B-D4E1-4A76-A1CE-678D8B0BC13D}" destId="{43E54EE7-6978-4E3B-AE5A-FA43CB6EC2E6}" srcOrd="1" destOrd="0" presId="urn:microsoft.com/office/officeart/2005/8/layout/process4"/>
    <dgm:cxn modelId="{5A10F4F6-074B-430C-8E24-B66035D61616}" type="presParOf" srcId="{5B2AD25B-D4E1-4A76-A1CE-678D8B0BC13D}" destId="{2ADB4AE0-F685-4448-B633-CE2FCC687011}" srcOrd="2" destOrd="0" presId="urn:microsoft.com/office/officeart/2005/8/layout/process4"/>
    <dgm:cxn modelId="{26B12049-BF03-4CA6-B6AF-E3F9A8E49629}" type="presParOf" srcId="{2ADB4AE0-F685-4448-B633-CE2FCC687011}" destId="{E34ED86D-1DBA-470D-8369-220B56E6538D}" srcOrd="0" destOrd="0" presId="urn:microsoft.com/office/officeart/2005/8/layout/process4"/>
    <dgm:cxn modelId="{9E99FC12-85AC-4F6C-9650-DB7D099F7A4E}" type="presParOf" srcId="{2ADB4AE0-F685-4448-B633-CE2FCC687011}" destId="{EB84BADB-7945-4B0C-AFD2-D6686D38F970}" srcOrd="1" destOrd="0" presId="urn:microsoft.com/office/officeart/2005/8/layout/process4"/>
    <dgm:cxn modelId="{4B05A3B5-6309-4EBC-8885-7E46C7D2065B}" type="presParOf" srcId="{709CB6F2-6FA2-4498-B012-460ACDDD5CA8}" destId="{7FC37A95-5856-4DEC-BBE2-C967E9D08F12}" srcOrd="3" destOrd="0" presId="urn:microsoft.com/office/officeart/2005/8/layout/process4"/>
    <dgm:cxn modelId="{BEB58798-35E9-45BC-A8BF-64A5ABFA3A4C}" type="presParOf" srcId="{709CB6F2-6FA2-4498-B012-460ACDDD5CA8}" destId="{6950FCBB-9992-4135-A223-7A876DC0436B}" srcOrd="4" destOrd="0" presId="urn:microsoft.com/office/officeart/2005/8/layout/process4"/>
    <dgm:cxn modelId="{75395CE5-8738-4308-88D0-C526E2C60773}" type="presParOf" srcId="{6950FCBB-9992-4135-A223-7A876DC0436B}" destId="{99F954AC-96D1-4535-BF85-385F3FE9B7C2}" srcOrd="0" destOrd="0" presId="urn:microsoft.com/office/officeart/2005/8/layout/process4"/>
    <dgm:cxn modelId="{0E4FDC54-DE05-4697-BB33-EE2D4B4CA5E9}" type="presParOf" srcId="{6950FCBB-9992-4135-A223-7A876DC0436B}" destId="{3D29B8D2-5AB4-4076-8521-2244FE3AD34A}" srcOrd="1" destOrd="0" presId="urn:microsoft.com/office/officeart/2005/8/layout/process4"/>
    <dgm:cxn modelId="{EE449296-F86D-4C21-92DE-77E8E705EF42}" type="presParOf" srcId="{6950FCBB-9992-4135-A223-7A876DC0436B}" destId="{592B990E-3F66-4928-8C03-97BEB7DFF2C4}" srcOrd="2" destOrd="0" presId="urn:microsoft.com/office/officeart/2005/8/layout/process4"/>
    <dgm:cxn modelId="{3C7A65A1-7AA9-472C-898A-412FB2671C82}" type="presParOf" srcId="{592B990E-3F66-4928-8C03-97BEB7DFF2C4}" destId="{61A88816-751A-4CB8-A746-51D78C8BEA13}" srcOrd="0" destOrd="0" presId="urn:microsoft.com/office/officeart/2005/8/layout/process4"/>
    <dgm:cxn modelId="{55B750E1-4ED5-42BE-9E5E-0902D7C6D924}" type="presParOf" srcId="{592B990E-3F66-4928-8C03-97BEB7DFF2C4}" destId="{FE46C079-640C-4AFC-980F-185BAC4E1F66}" srcOrd="1"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271D0-80F8-412A-A9FE-8ACE9418081D}">
      <dsp:nvSpPr>
        <dsp:cNvPr id="0" name=""/>
        <dsp:cNvSpPr/>
      </dsp:nvSpPr>
      <dsp:spPr>
        <a:xfrm>
          <a:off x="1409822" y="500444"/>
          <a:ext cx="738035" cy="175618"/>
        </a:xfrm>
        <a:custGeom>
          <a:avLst/>
          <a:gdLst/>
          <a:ahLst/>
          <a:cxnLst/>
          <a:rect l="0" t="0" r="0" b="0"/>
          <a:pathLst>
            <a:path>
              <a:moveTo>
                <a:pt x="0" y="0"/>
              </a:moveTo>
              <a:lnTo>
                <a:pt x="0" y="119679"/>
              </a:lnTo>
              <a:lnTo>
                <a:pt x="738035" y="119679"/>
              </a:lnTo>
              <a:lnTo>
                <a:pt x="738035" y="1756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524FE-3ABB-4422-9099-87887C600546}">
      <dsp:nvSpPr>
        <dsp:cNvPr id="0" name=""/>
        <dsp:cNvSpPr/>
      </dsp:nvSpPr>
      <dsp:spPr>
        <a:xfrm>
          <a:off x="1409822" y="1059506"/>
          <a:ext cx="1107053" cy="175618"/>
        </a:xfrm>
        <a:custGeom>
          <a:avLst/>
          <a:gdLst/>
          <a:ahLst/>
          <a:cxnLst/>
          <a:rect l="0" t="0" r="0" b="0"/>
          <a:pathLst>
            <a:path>
              <a:moveTo>
                <a:pt x="0" y="0"/>
              </a:moveTo>
              <a:lnTo>
                <a:pt x="0" y="119679"/>
              </a:lnTo>
              <a:lnTo>
                <a:pt x="1107053" y="119679"/>
              </a:lnTo>
              <a:lnTo>
                <a:pt x="1107053" y="1756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B3B56-E2DA-4FDC-ABBE-7E142EE66DB2}">
      <dsp:nvSpPr>
        <dsp:cNvPr id="0" name=""/>
        <dsp:cNvSpPr/>
      </dsp:nvSpPr>
      <dsp:spPr>
        <a:xfrm>
          <a:off x="1409822" y="1059506"/>
          <a:ext cx="369017" cy="175618"/>
        </a:xfrm>
        <a:custGeom>
          <a:avLst/>
          <a:gdLst/>
          <a:ahLst/>
          <a:cxnLst/>
          <a:rect l="0" t="0" r="0" b="0"/>
          <a:pathLst>
            <a:path>
              <a:moveTo>
                <a:pt x="0" y="0"/>
              </a:moveTo>
              <a:lnTo>
                <a:pt x="0" y="119679"/>
              </a:lnTo>
              <a:lnTo>
                <a:pt x="369017" y="119679"/>
              </a:lnTo>
              <a:lnTo>
                <a:pt x="369017" y="1756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AF799C-A1CC-494B-AF6F-9A43C8B9DAB5}">
      <dsp:nvSpPr>
        <dsp:cNvPr id="0" name=""/>
        <dsp:cNvSpPr/>
      </dsp:nvSpPr>
      <dsp:spPr>
        <a:xfrm>
          <a:off x="1040804" y="1059506"/>
          <a:ext cx="369017" cy="175618"/>
        </a:xfrm>
        <a:custGeom>
          <a:avLst/>
          <a:gdLst/>
          <a:ahLst/>
          <a:cxnLst/>
          <a:rect l="0" t="0" r="0" b="0"/>
          <a:pathLst>
            <a:path>
              <a:moveTo>
                <a:pt x="369017" y="0"/>
              </a:moveTo>
              <a:lnTo>
                <a:pt x="369017" y="119679"/>
              </a:lnTo>
              <a:lnTo>
                <a:pt x="0" y="119679"/>
              </a:lnTo>
              <a:lnTo>
                <a:pt x="0" y="1756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583E1D-3BC1-45D4-9E1A-C74C27F44899}">
      <dsp:nvSpPr>
        <dsp:cNvPr id="0" name=""/>
        <dsp:cNvSpPr/>
      </dsp:nvSpPr>
      <dsp:spPr>
        <a:xfrm>
          <a:off x="302769" y="1059506"/>
          <a:ext cx="1107053" cy="175618"/>
        </a:xfrm>
        <a:custGeom>
          <a:avLst/>
          <a:gdLst/>
          <a:ahLst/>
          <a:cxnLst/>
          <a:rect l="0" t="0" r="0" b="0"/>
          <a:pathLst>
            <a:path>
              <a:moveTo>
                <a:pt x="1107053" y="0"/>
              </a:moveTo>
              <a:lnTo>
                <a:pt x="1107053" y="119679"/>
              </a:lnTo>
              <a:lnTo>
                <a:pt x="0" y="119679"/>
              </a:lnTo>
              <a:lnTo>
                <a:pt x="0" y="1756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E41C25-C4B1-49CD-983A-74AD5FBAF918}">
      <dsp:nvSpPr>
        <dsp:cNvPr id="0" name=""/>
        <dsp:cNvSpPr/>
      </dsp:nvSpPr>
      <dsp:spPr>
        <a:xfrm>
          <a:off x="1364102" y="500444"/>
          <a:ext cx="91440" cy="175618"/>
        </a:xfrm>
        <a:custGeom>
          <a:avLst/>
          <a:gdLst/>
          <a:ahLst/>
          <a:cxnLst/>
          <a:rect l="0" t="0" r="0" b="0"/>
          <a:pathLst>
            <a:path>
              <a:moveTo>
                <a:pt x="45720" y="0"/>
              </a:moveTo>
              <a:lnTo>
                <a:pt x="45720" y="1756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A9F59-97EB-4D0D-8676-01AC5BA12B52}">
      <dsp:nvSpPr>
        <dsp:cNvPr id="0" name=""/>
        <dsp:cNvSpPr/>
      </dsp:nvSpPr>
      <dsp:spPr>
        <a:xfrm>
          <a:off x="671787" y="500444"/>
          <a:ext cx="738035" cy="175618"/>
        </a:xfrm>
        <a:custGeom>
          <a:avLst/>
          <a:gdLst/>
          <a:ahLst/>
          <a:cxnLst/>
          <a:rect l="0" t="0" r="0" b="0"/>
          <a:pathLst>
            <a:path>
              <a:moveTo>
                <a:pt x="738035" y="0"/>
              </a:moveTo>
              <a:lnTo>
                <a:pt x="738035" y="119679"/>
              </a:lnTo>
              <a:lnTo>
                <a:pt x="0" y="119679"/>
              </a:lnTo>
              <a:lnTo>
                <a:pt x="0" y="1756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17BCF-977A-47EB-B06F-7A0231B49C74}">
      <dsp:nvSpPr>
        <dsp:cNvPr id="0" name=""/>
        <dsp:cNvSpPr/>
      </dsp:nvSpPr>
      <dsp:spPr>
        <a:xfrm>
          <a:off x="1107898" y="117001"/>
          <a:ext cx="603847" cy="383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42193-6BDF-4D4A-B4E7-A9E565ADE069}">
      <dsp:nvSpPr>
        <dsp:cNvPr id="0" name=""/>
        <dsp:cNvSpPr/>
      </dsp:nvSpPr>
      <dsp:spPr>
        <a:xfrm>
          <a:off x="1174992" y="180740"/>
          <a:ext cx="603847" cy="38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MHST</a:t>
          </a:r>
        </a:p>
      </dsp:txBody>
      <dsp:txXfrm>
        <a:off x="1186223" y="191971"/>
        <a:ext cx="581385" cy="360980"/>
      </dsp:txXfrm>
    </dsp:sp>
    <dsp:sp modelId="{071AD3F1-1327-4A5A-8E49-D884FDD05987}">
      <dsp:nvSpPr>
        <dsp:cNvPr id="0" name=""/>
        <dsp:cNvSpPr/>
      </dsp:nvSpPr>
      <dsp:spPr>
        <a:xfrm>
          <a:off x="369863" y="676063"/>
          <a:ext cx="603847" cy="383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106844-0977-4B05-869E-044D401B9C18}">
      <dsp:nvSpPr>
        <dsp:cNvPr id="0" name=""/>
        <dsp:cNvSpPr/>
      </dsp:nvSpPr>
      <dsp:spPr>
        <a:xfrm>
          <a:off x="436957" y="739802"/>
          <a:ext cx="603847" cy="38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Senior clinician (Supervisor)</a:t>
          </a:r>
        </a:p>
      </dsp:txBody>
      <dsp:txXfrm>
        <a:off x="448188" y="751033"/>
        <a:ext cx="581385" cy="360980"/>
      </dsp:txXfrm>
    </dsp:sp>
    <dsp:sp modelId="{65B5BFEC-3F0B-4481-B0A9-38F4548EEC2A}">
      <dsp:nvSpPr>
        <dsp:cNvPr id="0" name=""/>
        <dsp:cNvSpPr/>
      </dsp:nvSpPr>
      <dsp:spPr>
        <a:xfrm>
          <a:off x="1107898" y="676063"/>
          <a:ext cx="603847" cy="383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E4172-A68B-434F-A3F9-35D07F309F92}">
      <dsp:nvSpPr>
        <dsp:cNvPr id="0" name=""/>
        <dsp:cNvSpPr/>
      </dsp:nvSpPr>
      <dsp:spPr>
        <a:xfrm>
          <a:off x="1174992" y="739802"/>
          <a:ext cx="603847" cy="38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Senior clinician (Supervisor)</a:t>
          </a:r>
        </a:p>
      </dsp:txBody>
      <dsp:txXfrm>
        <a:off x="1186223" y="751033"/>
        <a:ext cx="581385" cy="360980"/>
      </dsp:txXfrm>
    </dsp:sp>
    <dsp:sp modelId="{F10E7BAA-6866-423A-8FFF-1C1EE42E0D3A}">
      <dsp:nvSpPr>
        <dsp:cNvPr id="0" name=""/>
        <dsp:cNvSpPr/>
      </dsp:nvSpPr>
      <dsp:spPr>
        <a:xfrm>
          <a:off x="845" y="1235125"/>
          <a:ext cx="603847" cy="383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DECCC5-4CB0-4D3E-AF0A-F78F25438D9B}">
      <dsp:nvSpPr>
        <dsp:cNvPr id="0" name=""/>
        <dsp:cNvSpPr/>
      </dsp:nvSpPr>
      <dsp:spPr>
        <a:xfrm>
          <a:off x="67939" y="1298864"/>
          <a:ext cx="603847" cy="38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EMHP</a:t>
          </a:r>
        </a:p>
      </dsp:txBody>
      <dsp:txXfrm>
        <a:off x="79170" y="1310095"/>
        <a:ext cx="581385" cy="360980"/>
      </dsp:txXfrm>
    </dsp:sp>
    <dsp:sp modelId="{6C540DC3-162D-405E-8936-A8F08A5E2E7C}">
      <dsp:nvSpPr>
        <dsp:cNvPr id="0" name=""/>
        <dsp:cNvSpPr/>
      </dsp:nvSpPr>
      <dsp:spPr>
        <a:xfrm>
          <a:off x="738881" y="1235125"/>
          <a:ext cx="603847" cy="383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65019-A4EF-489A-B9EC-0EC4E38314B2}">
      <dsp:nvSpPr>
        <dsp:cNvPr id="0" name=""/>
        <dsp:cNvSpPr/>
      </dsp:nvSpPr>
      <dsp:spPr>
        <a:xfrm>
          <a:off x="805975" y="1298864"/>
          <a:ext cx="603847" cy="38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EMHP</a:t>
          </a:r>
        </a:p>
      </dsp:txBody>
      <dsp:txXfrm>
        <a:off x="817206" y="1310095"/>
        <a:ext cx="581385" cy="360980"/>
      </dsp:txXfrm>
    </dsp:sp>
    <dsp:sp modelId="{D202039A-1C4F-4C02-9DEF-BE5B6FC530BC}">
      <dsp:nvSpPr>
        <dsp:cNvPr id="0" name=""/>
        <dsp:cNvSpPr/>
      </dsp:nvSpPr>
      <dsp:spPr>
        <a:xfrm>
          <a:off x="1476916" y="1235125"/>
          <a:ext cx="603847" cy="383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0608C3-0731-4E15-B839-471FC9898C20}">
      <dsp:nvSpPr>
        <dsp:cNvPr id="0" name=""/>
        <dsp:cNvSpPr/>
      </dsp:nvSpPr>
      <dsp:spPr>
        <a:xfrm>
          <a:off x="1544010" y="1298864"/>
          <a:ext cx="603847" cy="38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EMHP</a:t>
          </a:r>
        </a:p>
      </dsp:txBody>
      <dsp:txXfrm>
        <a:off x="1555241" y="1310095"/>
        <a:ext cx="581385" cy="360980"/>
      </dsp:txXfrm>
    </dsp:sp>
    <dsp:sp modelId="{07DD68BC-8EDD-430C-9F55-378404B46929}">
      <dsp:nvSpPr>
        <dsp:cNvPr id="0" name=""/>
        <dsp:cNvSpPr/>
      </dsp:nvSpPr>
      <dsp:spPr>
        <a:xfrm>
          <a:off x="2214951" y="1235125"/>
          <a:ext cx="603847" cy="383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825DD-E140-44A0-A4D8-42ABB74B2DFC}">
      <dsp:nvSpPr>
        <dsp:cNvPr id="0" name=""/>
        <dsp:cNvSpPr/>
      </dsp:nvSpPr>
      <dsp:spPr>
        <a:xfrm>
          <a:off x="2282046" y="1298864"/>
          <a:ext cx="603847" cy="38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EMHP</a:t>
          </a:r>
        </a:p>
      </dsp:txBody>
      <dsp:txXfrm>
        <a:off x="2293277" y="1310095"/>
        <a:ext cx="581385" cy="360980"/>
      </dsp:txXfrm>
    </dsp:sp>
    <dsp:sp modelId="{CD58F52F-5421-4B8F-B3CC-3557B0EDB364}">
      <dsp:nvSpPr>
        <dsp:cNvPr id="0" name=""/>
        <dsp:cNvSpPr/>
      </dsp:nvSpPr>
      <dsp:spPr>
        <a:xfrm>
          <a:off x="1845934" y="676063"/>
          <a:ext cx="603847" cy="383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18B8F-F0C6-4420-9E17-780409967330}">
      <dsp:nvSpPr>
        <dsp:cNvPr id="0" name=""/>
        <dsp:cNvSpPr/>
      </dsp:nvSpPr>
      <dsp:spPr>
        <a:xfrm>
          <a:off x="1913028" y="739802"/>
          <a:ext cx="603847" cy="38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Senior Clinician (Supervisor) </a:t>
          </a:r>
        </a:p>
      </dsp:txBody>
      <dsp:txXfrm>
        <a:off x="1924259" y="751033"/>
        <a:ext cx="581385" cy="360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26CC0-692E-4E63-A160-24689FB7CD02}">
      <dsp:nvSpPr>
        <dsp:cNvPr id="0" name=""/>
        <dsp:cNvSpPr/>
      </dsp:nvSpPr>
      <dsp:spPr>
        <a:xfrm>
          <a:off x="2207916" y="1664489"/>
          <a:ext cx="4504668" cy="424101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Mental Health Support Teams (MHSTs)</a:t>
          </a:r>
        </a:p>
        <a:p>
          <a:pPr marL="0" lvl="0" indent="0" algn="ctr" defTabSz="889000">
            <a:lnSpc>
              <a:spcPct val="90000"/>
            </a:lnSpc>
            <a:spcBef>
              <a:spcPct val="0"/>
            </a:spcBef>
            <a:spcAft>
              <a:spcPct val="35000"/>
            </a:spcAft>
            <a:buNone/>
          </a:pPr>
          <a:r>
            <a:rPr lang="en-US" sz="1000" kern="1200"/>
            <a:t>Each team will work with c.8,000 children across 10-20 schools and colleges</a:t>
          </a:r>
        </a:p>
        <a:p>
          <a:pPr marL="0" lvl="0" indent="0" algn="ctr" defTabSz="889000">
            <a:lnSpc>
              <a:spcPct val="90000"/>
            </a:lnSpc>
            <a:spcBef>
              <a:spcPct val="0"/>
            </a:spcBef>
            <a:spcAft>
              <a:spcPct val="35000"/>
            </a:spcAft>
            <a:buNone/>
          </a:pPr>
          <a:endParaRPr lang="en-US" sz="1000" kern="1200"/>
        </a:p>
        <a:p>
          <a:pPr marL="0" lvl="0" indent="0" algn="ctr" defTabSz="889000">
            <a:lnSpc>
              <a:spcPct val="90000"/>
            </a:lnSpc>
            <a:spcBef>
              <a:spcPct val="0"/>
            </a:spcBef>
            <a:spcAft>
              <a:spcPct val="35000"/>
            </a:spcAft>
            <a:buNone/>
          </a:pPr>
          <a:endParaRPr lang="en-US" sz="1000" kern="1200"/>
        </a:p>
        <a:p>
          <a:pPr marL="0" lvl="0" indent="0" algn="ctr" defTabSz="889000">
            <a:lnSpc>
              <a:spcPct val="90000"/>
            </a:lnSpc>
            <a:spcBef>
              <a:spcPct val="0"/>
            </a:spcBef>
            <a:spcAft>
              <a:spcPct val="35000"/>
            </a:spcAft>
            <a:buNone/>
          </a:pPr>
          <a:endParaRPr lang="en-US" sz="1000" kern="1200"/>
        </a:p>
        <a:p>
          <a:pPr marL="0" lvl="0" indent="0" algn="ctr" defTabSz="889000">
            <a:lnSpc>
              <a:spcPct val="90000"/>
            </a:lnSpc>
            <a:spcBef>
              <a:spcPct val="0"/>
            </a:spcBef>
            <a:spcAft>
              <a:spcPct val="35000"/>
            </a:spcAft>
            <a:buNone/>
          </a:pPr>
          <a:endParaRPr lang="en-US" sz="1000" kern="1200"/>
        </a:p>
        <a:p>
          <a:pPr marL="0" lvl="0" indent="0" algn="ctr" defTabSz="889000">
            <a:lnSpc>
              <a:spcPct val="90000"/>
            </a:lnSpc>
            <a:spcBef>
              <a:spcPct val="0"/>
            </a:spcBef>
            <a:spcAft>
              <a:spcPct val="35000"/>
            </a:spcAft>
            <a:buNone/>
          </a:pPr>
          <a:endParaRPr lang="en-US" sz="1000" kern="1200"/>
        </a:p>
        <a:p>
          <a:pPr marL="0" lvl="0" indent="0" algn="ctr" defTabSz="889000">
            <a:lnSpc>
              <a:spcPct val="90000"/>
            </a:lnSpc>
            <a:spcBef>
              <a:spcPct val="0"/>
            </a:spcBef>
            <a:spcAft>
              <a:spcPct val="35000"/>
            </a:spcAft>
            <a:buNone/>
          </a:pPr>
          <a:endParaRPr lang="en-US" sz="1000" kern="1200"/>
        </a:p>
        <a:p>
          <a:pPr marL="0" lvl="0" indent="0" algn="ctr" defTabSz="889000">
            <a:lnSpc>
              <a:spcPct val="90000"/>
            </a:lnSpc>
            <a:spcBef>
              <a:spcPct val="0"/>
            </a:spcBef>
            <a:spcAft>
              <a:spcPct val="35000"/>
            </a:spcAft>
            <a:buNone/>
          </a:pPr>
          <a:endParaRPr lang="en-US" sz="2000" kern="1200"/>
        </a:p>
      </dsp:txBody>
      <dsp:txXfrm>
        <a:off x="2867609" y="2285572"/>
        <a:ext cx="3185282" cy="2998852"/>
      </dsp:txXfrm>
    </dsp:sp>
    <dsp:sp modelId="{6CAF61FC-410A-4CBB-97E7-AB720BAFD7EA}">
      <dsp:nvSpPr>
        <dsp:cNvPr id="0" name=""/>
        <dsp:cNvSpPr/>
      </dsp:nvSpPr>
      <dsp:spPr>
        <a:xfrm>
          <a:off x="3501826" y="686066"/>
          <a:ext cx="1739825" cy="13057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NHS Services</a:t>
          </a:r>
        </a:p>
      </dsp:txBody>
      <dsp:txXfrm>
        <a:off x="3756617" y="877281"/>
        <a:ext cx="1230243" cy="923270"/>
      </dsp:txXfrm>
    </dsp:sp>
    <dsp:sp modelId="{0137025C-E974-4E79-86DC-6B8D4EB3A251}">
      <dsp:nvSpPr>
        <dsp:cNvPr id="0" name=""/>
        <dsp:cNvSpPr/>
      </dsp:nvSpPr>
      <dsp:spPr>
        <a:xfrm>
          <a:off x="6087316" y="1943698"/>
          <a:ext cx="2764567" cy="29472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Education settings</a:t>
          </a:r>
        </a:p>
        <a:p>
          <a:pPr marL="0" lvl="0" indent="0" algn="ctr" defTabSz="533400">
            <a:lnSpc>
              <a:spcPct val="90000"/>
            </a:lnSpc>
            <a:spcBef>
              <a:spcPct val="0"/>
            </a:spcBef>
            <a:spcAft>
              <a:spcPct val="35000"/>
            </a:spcAft>
            <a:buNone/>
          </a:pPr>
          <a:endParaRPr lang="en-US" sz="1200" kern="1200"/>
        </a:p>
        <a:p>
          <a:pPr marL="0" lvl="0" indent="0" algn="ctr" defTabSz="533400">
            <a:lnSpc>
              <a:spcPct val="90000"/>
            </a:lnSpc>
            <a:spcBef>
              <a:spcPct val="0"/>
            </a:spcBef>
            <a:spcAft>
              <a:spcPct val="35000"/>
            </a:spcAft>
            <a:buNone/>
          </a:pPr>
          <a:endParaRPr lang="en-US" sz="1200" kern="1200"/>
        </a:p>
        <a:p>
          <a:pPr marL="0" lvl="0" indent="0" algn="ctr" defTabSz="533400">
            <a:lnSpc>
              <a:spcPct val="90000"/>
            </a:lnSpc>
            <a:spcBef>
              <a:spcPct val="0"/>
            </a:spcBef>
            <a:spcAft>
              <a:spcPct val="35000"/>
            </a:spcAft>
            <a:buNone/>
          </a:pPr>
          <a:endParaRPr lang="en-US" sz="1400" kern="1200"/>
        </a:p>
        <a:p>
          <a:pPr marL="0" lvl="0" indent="0" algn="ctr" defTabSz="533400">
            <a:lnSpc>
              <a:spcPct val="90000"/>
            </a:lnSpc>
            <a:spcBef>
              <a:spcPct val="0"/>
            </a:spcBef>
            <a:spcAft>
              <a:spcPct val="35000"/>
            </a:spcAft>
            <a:buNone/>
          </a:pPr>
          <a:endParaRPr lang="en-US" sz="1400" kern="1200"/>
        </a:p>
        <a:p>
          <a:pPr marL="0" lvl="0" indent="0" algn="ctr" defTabSz="533400">
            <a:lnSpc>
              <a:spcPct val="90000"/>
            </a:lnSpc>
            <a:spcBef>
              <a:spcPct val="0"/>
            </a:spcBef>
            <a:spcAft>
              <a:spcPct val="35000"/>
            </a:spcAft>
            <a:buNone/>
          </a:pPr>
          <a:endParaRPr lang="en-US" sz="1400" kern="1200"/>
        </a:p>
        <a:p>
          <a:pPr marL="0" lvl="0" indent="0" algn="ctr" defTabSz="533400">
            <a:lnSpc>
              <a:spcPct val="90000"/>
            </a:lnSpc>
            <a:spcBef>
              <a:spcPct val="0"/>
            </a:spcBef>
            <a:spcAft>
              <a:spcPct val="35000"/>
            </a:spcAft>
            <a:buNone/>
          </a:pPr>
          <a:endParaRPr lang="en-US" sz="1400" kern="1200"/>
        </a:p>
        <a:p>
          <a:pPr marL="0" lvl="0" indent="0" algn="ctr" defTabSz="533400">
            <a:lnSpc>
              <a:spcPct val="90000"/>
            </a:lnSpc>
            <a:spcBef>
              <a:spcPct val="0"/>
            </a:spcBef>
            <a:spcAft>
              <a:spcPct val="35000"/>
            </a:spcAft>
            <a:buNone/>
          </a:pPr>
          <a:endParaRPr lang="en-US" sz="1400" kern="1200"/>
        </a:p>
        <a:p>
          <a:pPr marL="0" lvl="0" indent="0" algn="ctr" defTabSz="533400">
            <a:lnSpc>
              <a:spcPct val="90000"/>
            </a:lnSpc>
            <a:spcBef>
              <a:spcPct val="0"/>
            </a:spcBef>
            <a:spcAft>
              <a:spcPct val="35000"/>
            </a:spcAft>
            <a:buNone/>
          </a:pPr>
          <a:endParaRPr lang="en-US" sz="1400" kern="1200"/>
        </a:p>
      </dsp:txBody>
      <dsp:txXfrm>
        <a:off x="6492177" y="2375310"/>
        <a:ext cx="1954845" cy="2084006"/>
      </dsp:txXfrm>
    </dsp:sp>
    <dsp:sp modelId="{C9521A68-6082-4C3D-9B06-59E24AF5520D}">
      <dsp:nvSpPr>
        <dsp:cNvPr id="0" name=""/>
        <dsp:cNvSpPr/>
      </dsp:nvSpPr>
      <dsp:spPr>
        <a:xfrm>
          <a:off x="1126833" y="4214845"/>
          <a:ext cx="1441869" cy="11568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Universities</a:t>
          </a:r>
        </a:p>
        <a:p>
          <a:pPr marL="0" lvl="0" indent="0" algn="ctr" defTabSz="622300">
            <a:lnSpc>
              <a:spcPct val="90000"/>
            </a:lnSpc>
            <a:spcBef>
              <a:spcPct val="0"/>
            </a:spcBef>
            <a:spcAft>
              <a:spcPct val="35000"/>
            </a:spcAft>
            <a:buNone/>
          </a:pPr>
          <a:r>
            <a:rPr lang="en-US" sz="1000" kern="1200"/>
            <a:t>Deliver training</a:t>
          </a:r>
        </a:p>
      </dsp:txBody>
      <dsp:txXfrm>
        <a:off x="1337990" y="4384263"/>
        <a:ext cx="1019555" cy="818024"/>
      </dsp:txXfrm>
    </dsp:sp>
    <dsp:sp modelId="{15F4062E-FF89-47B0-A296-187C67D4F829}">
      <dsp:nvSpPr>
        <dsp:cNvPr id="0" name=""/>
        <dsp:cNvSpPr/>
      </dsp:nvSpPr>
      <dsp:spPr>
        <a:xfrm>
          <a:off x="910849" y="2678293"/>
          <a:ext cx="1723879" cy="17238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Heath Education England (HEE)</a:t>
          </a:r>
        </a:p>
        <a:p>
          <a:pPr marL="0" lvl="0" indent="0" algn="ctr" defTabSz="622300">
            <a:lnSpc>
              <a:spcPct val="90000"/>
            </a:lnSpc>
            <a:spcBef>
              <a:spcPct val="0"/>
            </a:spcBef>
            <a:spcAft>
              <a:spcPct val="35000"/>
            </a:spcAft>
            <a:buNone/>
          </a:pPr>
          <a:r>
            <a:rPr lang="en-US" sz="1000" kern="1200"/>
            <a:t>Responsible for commissioning training</a:t>
          </a:r>
        </a:p>
      </dsp:txBody>
      <dsp:txXfrm>
        <a:off x="1163305" y="2930749"/>
        <a:ext cx="1218967" cy="1218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271D0-80F8-412A-A9FE-8ACE9418081D}">
      <dsp:nvSpPr>
        <dsp:cNvPr id="0" name=""/>
        <dsp:cNvSpPr/>
      </dsp:nvSpPr>
      <dsp:spPr>
        <a:xfrm>
          <a:off x="1288975" y="374328"/>
          <a:ext cx="701292" cy="205011"/>
        </a:xfrm>
        <a:custGeom>
          <a:avLst/>
          <a:gdLst/>
          <a:ahLst/>
          <a:cxnLst/>
          <a:rect l="0" t="0" r="0" b="0"/>
          <a:pathLst>
            <a:path>
              <a:moveTo>
                <a:pt x="0" y="0"/>
              </a:moveTo>
              <a:lnTo>
                <a:pt x="0" y="153176"/>
              </a:lnTo>
              <a:lnTo>
                <a:pt x="701292" y="153176"/>
              </a:lnTo>
              <a:lnTo>
                <a:pt x="701292" y="2050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524FE-3ABB-4422-9099-87887C600546}">
      <dsp:nvSpPr>
        <dsp:cNvPr id="0" name=""/>
        <dsp:cNvSpPr/>
      </dsp:nvSpPr>
      <dsp:spPr>
        <a:xfrm>
          <a:off x="1306383" y="934650"/>
          <a:ext cx="1025828" cy="162733"/>
        </a:xfrm>
        <a:custGeom>
          <a:avLst/>
          <a:gdLst/>
          <a:ahLst/>
          <a:cxnLst/>
          <a:rect l="0" t="0" r="0" b="0"/>
          <a:pathLst>
            <a:path>
              <a:moveTo>
                <a:pt x="0" y="0"/>
              </a:moveTo>
              <a:lnTo>
                <a:pt x="0" y="110898"/>
              </a:lnTo>
              <a:lnTo>
                <a:pt x="1025828" y="110898"/>
              </a:lnTo>
              <a:lnTo>
                <a:pt x="1025828" y="162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B3B56-E2DA-4FDC-ABBE-7E142EE66DB2}">
      <dsp:nvSpPr>
        <dsp:cNvPr id="0" name=""/>
        <dsp:cNvSpPr/>
      </dsp:nvSpPr>
      <dsp:spPr>
        <a:xfrm>
          <a:off x="1306383" y="934650"/>
          <a:ext cx="341942" cy="162733"/>
        </a:xfrm>
        <a:custGeom>
          <a:avLst/>
          <a:gdLst/>
          <a:ahLst/>
          <a:cxnLst/>
          <a:rect l="0" t="0" r="0" b="0"/>
          <a:pathLst>
            <a:path>
              <a:moveTo>
                <a:pt x="0" y="0"/>
              </a:moveTo>
              <a:lnTo>
                <a:pt x="0" y="110898"/>
              </a:lnTo>
              <a:lnTo>
                <a:pt x="341942" y="110898"/>
              </a:lnTo>
              <a:lnTo>
                <a:pt x="341942" y="162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AF799C-A1CC-494B-AF6F-9A43C8B9DAB5}">
      <dsp:nvSpPr>
        <dsp:cNvPr id="0" name=""/>
        <dsp:cNvSpPr/>
      </dsp:nvSpPr>
      <dsp:spPr>
        <a:xfrm>
          <a:off x="964440" y="934650"/>
          <a:ext cx="341942" cy="162733"/>
        </a:xfrm>
        <a:custGeom>
          <a:avLst/>
          <a:gdLst/>
          <a:ahLst/>
          <a:cxnLst/>
          <a:rect l="0" t="0" r="0" b="0"/>
          <a:pathLst>
            <a:path>
              <a:moveTo>
                <a:pt x="341942" y="0"/>
              </a:moveTo>
              <a:lnTo>
                <a:pt x="341942" y="110898"/>
              </a:lnTo>
              <a:lnTo>
                <a:pt x="0" y="110898"/>
              </a:lnTo>
              <a:lnTo>
                <a:pt x="0" y="162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583E1D-3BC1-45D4-9E1A-C74C27F44899}">
      <dsp:nvSpPr>
        <dsp:cNvPr id="0" name=""/>
        <dsp:cNvSpPr/>
      </dsp:nvSpPr>
      <dsp:spPr>
        <a:xfrm>
          <a:off x="280555" y="934650"/>
          <a:ext cx="1025828" cy="162733"/>
        </a:xfrm>
        <a:custGeom>
          <a:avLst/>
          <a:gdLst/>
          <a:ahLst/>
          <a:cxnLst/>
          <a:rect l="0" t="0" r="0" b="0"/>
          <a:pathLst>
            <a:path>
              <a:moveTo>
                <a:pt x="1025828" y="0"/>
              </a:moveTo>
              <a:lnTo>
                <a:pt x="1025828" y="110898"/>
              </a:lnTo>
              <a:lnTo>
                <a:pt x="0" y="110898"/>
              </a:lnTo>
              <a:lnTo>
                <a:pt x="0" y="162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E41C25-C4B1-49CD-983A-74AD5FBAF918}">
      <dsp:nvSpPr>
        <dsp:cNvPr id="0" name=""/>
        <dsp:cNvSpPr/>
      </dsp:nvSpPr>
      <dsp:spPr>
        <a:xfrm>
          <a:off x="1243255" y="374328"/>
          <a:ext cx="91440" cy="205011"/>
        </a:xfrm>
        <a:custGeom>
          <a:avLst/>
          <a:gdLst/>
          <a:ahLst/>
          <a:cxnLst/>
          <a:rect l="0" t="0" r="0" b="0"/>
          <a:pathLst>
            <a:path>
              <a:moveTo>
                <a:pt x="45720" y="0"/>
              </a:moveTo>
              <a:lnTo>
                <a:pt x="45720" y="153176"/>
              </a:lnTo>
              <a:lnTo>
                <a:pt x="63127" y="153176"/>
              </a:lnTo>
              <a:lnTo>
                <a:pt x="63127" y="2050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A9F59-97EB-4D0D-8676-01AC5BA12B52}">
      <dsp:nvSpPr>
        <dsp:cNvPr id="0" name=""/>
        <dsp:cNvSpPr/>
      </dsp:nvSpPr>
      <dsp:spPr>
        <a:xfrm>
          <a:off x="622497" y="374328"/>
          <a:ext cx="666478" cy="205011"/>
        </a:xfrm>
        <a:custGeom>
          <a:avLst/>
          <a:gdLst/>
          <a:ahLst/>
          <a:cxnLst/>
          <a:rect l="0" t="0" r="0" b="0"/>
          <a:pathLst>
            <a:path>
              <a:moveTo>
                <a:pt x="666478" y="0"/>
              </a:moveTo>
              <a:lnTo>
                <a:pt x="666478" y="153176"/>
              </a:lnTo>
              <a:lnTo>
                <a:pt x="0" y="153176"/>
              </a:lnTo>
              <a:lnTo>
                <a:pt x="0" y="2050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17BCF-977A-47EB-B06F-7A0231B49C74}">
      <dsp:nvSpPr>
        <dsp:cNvPr id="0" name=""/>
        <dsp:cNvSpPr/>
      </dsp:nvSpPr>
      <dsp:spPr>
        <a:xfrm>
          <a:off x="1009204" y="19019"/>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42193-6BDF-4D4A-B4E7-A9E565ADE069}">
      <dsp:nvSpPr>
        <dsp:cNvPr id="0" name=""/>
        <dsp:cNvSpPr/>
      </dsp:nvSpPr>
      <dsp:spPr>
        <a:xfrm>
          <a:off x="1071375" y="78082"/>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MHST</a:t>
          </a:r>
        </a:p>
      </dsp:txBody>
      <dsp:txXfrm>
        <a:off x="1081782" y="88489"/>
        <a:ext cx="538728" cy="334495"/>
      </dsp:txXfrm>
    </dsp:sp>
    <dsp:sp modelId="{071AD3F1-1327-4A5A-8E49-D884FDD05987}">
      <dsp:nvSpPr>
        <dsp:cNvPr id="0" name=""/>
        <dsp:cNvSpPr/>
      </dsp:nvSpPr>
      <dsp:spPr>
        <a:xfrm>
          <a:off x="342726" y="579340"/>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106844-0977-4B05-869E-044D401B9C18}">
      <dsp:nvSpPr>
        <dsp:cNvPr id="0" name=""/>
        <dsp:cNvSpPr/>
      </dsp:nvSpPr>
      <dsp:spPr>
        <a:xfrm>
          <a:off x="404897" y="638403"/>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Senior clinician (Supervisor)</a:t>
          </a:r>
        </a:p>
      </dsp:txBody>
      <dsp:txXfrm>
        <a:off x="415304" y="648810"/>
        <a:ext cx="538728" cy="334495"/>
      </dsp:txXfrm>
    </dsp:sp>
    <dsp:sp modelId="{65B5BFEC-3F0B-4481-B0A9-38F4548EEC2A}">
      <dsp:nvSpPr>
        <dsp:cNvPr id="0" name=""/>
        <dsp:cNvSpPr/>
      </dsp:nvSpPr>
      <dsp:spPr>
        <a:xfrm>
          <a:off x="1026611" y="579340"/>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E4172-A68B-434F-A3F9-35D07F309F92}">
      <dsp:nvSpPr>
        <dsp:cNvPr id="0" name=""/>
        <dsp:cNvSpPr/>
      </dsp:nvSpPr>
      <dsp:spPr>
        <a:xfrm>
          <a:off x="1088783" y="638403"/>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Senior clinician (Supervisor)</a:t>
          </a:r>
        </a:p>
      </dsp:txBody>
      <dsp:txXfrm>
        <a:off x="1099190" y="648810"/>
        <a:ext cx="538728" cy="334495"/>
      </dsp:txXfrm>
    </dsp:sp>
    <dsp:sp modelId="{F10E7BAA-6866-423A-8FFF-1C1EE42E0D3A}">
      <dsp:nvSpPr>
        <dsp:cNvPr id="0" name=""/>
        <dsp:cNvSpPr/>
      </dsp:nvSpPr>
      <dsp:spPr>
        <a:xfrm>
          <a:off x="783" y="1097384"/>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DECCC5-4CB0-4D3E-AF0A-F78F25438D9B}">
      <dsp:nvSpPr>
        <dsp:cNvPr id="0" name=""/>
        <dsp:cNvSpPr/>
      </dsp:nvSpPr>
      <dsp:spPr>
        <a:xfrm>
          <a:off x="62955" y="1156446"/>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EMHP</a:t>
          </a:r>
        </a:p>
      </dsp:txBody>
      <dsp:txXfrm>
        <a:off x="73362" y="1166853"/>
        <a:ext cx="538728" cy="334495"/>
      </dsp:txXfrm>
    </dsp:sp>
    <dsp:sp modelId="{6C540DC3-162D-405E-8936-A8F08A5E2E7C}">
      <dsp:nvSpPr>
        <dsp:cNvPr id="0" name=""/>
        <dsp:cNvSpPr/>
      </dsp:nvSpPr>
      <dsp:spPr>
        <a:xfrm>
          <a:off x="684669" y="1097384"/>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65019-A4EF-489A-B9EC-0EC4E38314B2}">
      <dsp:nvSpPr>
        <dsp:cNvPr id="0" name=""/>
        <dsp:cNvSpPr/>
      </dsp:nvSpPr>
      <dsp:spPr>
        <a:xfrm>
          <a:off x="746840" y="1156446"/>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EMHP</a:t>
          </a:r>
        </a:p>
      </dsp:txBody>
      <dsp:txXfrm>
        <a:off x="757247" y="1166853"/>
        <a:ext cx="538728" cy="334495"/>
      </dsp:txXfrm>
    </dsp:sp>
    <dsp:sp modelId="{D202039A-1C4F-4C02-9DEF-BE5B6FC530BC}">
      <dsp:nvSpPr>
        <dsp:cNvPr id="0" name=""/>
        <dsp:cNvSpPr/>
      </dsp:nvSpPr>
      <dsp:spPr>
        <a:xfrm>
          <a:off x="1368554" y="1097384"/>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0608C3-0731-4E15-B839-471FC9898C20}">
      <dsp:nvSpPr>
        <dsp:cNvPr id="0" name=""/>
        <dsp:cNvSpPr/>
      </dsp:nvSpPr>
      <dsp:spPr>
        <a:xfrm>
          <a:off x="1430726" y="1156446"/>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EMHP</a:t>
          </a:r>
        </a:p>
      </dsp:txBody>
      <dsp:txXfrm>
        <a:off x="1441133" y="1166853"/>
        <a:ext cx="538728" cy="334495"/>
      </dsp:txXfrm>
    </dsp:sp>
    <dsp:sp modelId="{07DD68BC-8EDD-430C-9F55-378404B46929}">
      <dsp:nvSpPr>
        <dsp:cNvPr id="0" name=""/>
        <dsp:cNvSpPr/>
      </dsp:nvSpPr>
      <dsp:spPr>
        <a:xfrm>
          <a:off x="2052440" y="1097384"/>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825DD-E140-44A0-A4D8-42ABB74B2DFC}">
      <dsp:nvSpPr>
        <dsp:cNvPr id="0" name=""/>
        <dsp:cNvSpPr/>
      </dsp:nvSpPr>
      <dsp:spPr>
        <a:xfrm>
          <a:off x="2114611" y="1156446"/>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EMHP</a:t>
          </a:r>
        </a:p>
      </dsp:txBody>
      <dsp:txXfrm>
        <a:off x="2125018" y="1166853"/>
        <a:ext cx="538728" cy="334495"/>
      </dsp:txXfrm>
    </dsp:sp>
    <dsp:sp modelId="{CD58F52F-5421-4B8F-B3CC-3557B0EDB364}">
      <dsp:nvSpPr>
        <dsp:cNvPr id="0" name=""/>
        <dsp:cNvSpPr/>
      </dsp:nvSpPr>
      <dsp:spPr>
        <a:xfrm>
          <a:off x="1710497" y="579340"/>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18B8F-F0C6-4420-9E17-780409967330}">
      <dsp:nvSpPr>
        <dsp:cNvPr id="0" name=""/>
        <dsp:cNvSpPr/>
      </dsp:nvSpPr>
      <dsp:spPr>
        <a:xfrm>
          <a:off x="1772668" y="638403"/>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Senior clinician (Supervisor) </a:t>
          </a:r>
        </a:p>
      </dsp:txBody>
      <dsp:txXfrm>
        <a:off x="1783075" y="648810"/>
        <a:ext cx="538728" cy="334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363E5-8D9B-44A0-9BF3-2868CB4DAE81}">
      <dsp:nvSpPr>
        <dsp:cNvPr id="0" name=""/>
        <dsp:cNvSpPr/>
      </dsp:nvSpPr>
      <dsp:spPr>
        <a:xfrm>
          <a:off x="0" y="647067"/>
          <a:ext cx="2329332" cy="931733"/>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GB" sz="1000" b="1" kern="1200"/>
            <a:t>January 2020</a:t>
          </a:r>
        </a:p>
        <a:p>
          <a:pPr marL="0" lvl="0" indent="0" algn="ctr" defTabSz="444500">
            <a:lnSpc>
              <a:spcPct val="90000"/>
            </a:lnSpc>
            <a:spcBef>
              <a:spcPct val="0"/>
            </a:spcBef>
            <a:spcAft>
              <a:spcPct val="35000"/>
            </a:spcAft>
            <a:buNone/>
          </a:pPr>
          <a:r>
            <a:rPr lang="en-GB" sz="1000" b="0" kern="1200"/>
            <a:t>Wave 2 19-20 EMHP trainees begin their training course</a:t>
          </a:r>
        </a:p>
      </dsp:txBody>
      <dsp:txXfrm>
        <a:off x="465867" y="647067"/>
        <a:ext cx="1397599" cy="931733"/>
      </dsp:txXfrm>
    </dsp:sp>
    <dsp:sp modelId="{7DA61B16-EBF9-4E03-8FE0-30F4BDD18C63}">
      <dsp:nvSpPr>
        <dsp:cNvPr id="0" name=""/>
        <dsp:cNvSpPr/>
      </dsp:nvSpPr>
      <dsp:spPr>
        <a:xfrm>
          <a:off x="2100400" y="657940"/>
          <a:ext cx="2329332" cy="931733"/>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GB" sz="1000" b="1" kern="1200"/>
            <a:t>From January 2020</a:t>
          </a:r>
        </a:p>
        <a:p>
          <a:pPr marL="0" lvl="0" indent="0" algn="ctr" defTabSz="444500" rtl="0">
            <a:lnSpc>
              <a:spcPct val="90000"/>
            </a:lnSpc>
            <a:spcBef>
              <a:spcPct val="0"/>
            </a:spcBef>
            <a:spcAft>
              <a:spcPct val="35000"/>
            </a:spcAft>
            <a:buNone/>
          </a:pPr>
          <a:r>
            <a:rPr lang="en-GB" sz="1000" b="0" kern="1200"/>
            <a:t>MHST leads </a:t>
          </a:r>
          <a:r>
            <a:rPr lang="en-GB" sz="1000" b="0" kern="1200">
              <a:latin typeface="Arial"/>
            </a:rPr>
            <a:t>identify </a:t>
          </a:r>
          <a:r>
            <a:rPr lang="en-GB" sz="1000" b="0" kern="1200"/>
            <a:t>placement school</a:t>
          </a:r>
          <a:r>
            <a:rPr lang="en-GB" sz="1000" b="0" kern="1200">
              <a:latin typeface="Arial"/>
            </a:rPr>
            <a:t> or college</a:t>
          </a:r>
          <a:r>
            <a:rPr lang="en-GB" sz="1000" b="0" kern="1200"/>
            <a:t> and agree induction plans</a:t>
          </a:r>
        </a:p>
      </dsp:txBody>
      <dsp:txXfrm>
        <a:off x="2566267" y="657940"/>
        <a:ext cx="1397599" cy="931733"/>
      </dsp:txXfrm>
    </dsp:sp>
    <dsp:sp modelId="{767193FA-70DF-409A-A7DF-D0257D8E66AB}">
      <dsp:nvSpPr>
        <dsp:cNvPr id="0" name=""/>
        <dsp:cNvSpPr/>
      </dsp:nvSpPr>
      <dsp:spPr>
        <a:xfrm>
          <a:off x="4196800" y="657940"/>
          <a:ext cx="2329332" cy="931733"/>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GB" sz="1000" b="1" kern="1200"/>
            <a:t>Late February - March</a:t>
          </a:r>
        </a:p>
        <a:p>
          <a:pPr marL="0" lvl="0" indent="0" algn="ctr" defTabSz="444500" rtl="0">
            <a:lnSpc>
              <a:spcPct val="90000"/>
            </a:lnSpc>
            <a:spcBef>
              <a:spcPct val="0"/>
            </a:spcBef>
            <a:spcAft>
              <a:spcPct val="35000"/>
            </a:spcAft>
            <a:buNone/>
          </a:pPr>
          <a:r>
            <a:rPr lang="en-GB" sz="1000" kern="1200"/>
            <a:t>EMHP placements </a:t>
          </a:r>
          <a:r>
            <a:rPr lang="en-GB" sz="1000" b="1" kern="1200"/>
            <a:t>start 6-8 weeks</a:t>
          </a:r>
          <a:r>
            <a:rPr lang="en-GB" sz="1000" kern="1200"/>
            <a:t> after</a:t>
          </a:r>
          <a:r>
            <a:rPr lang="en-GB" sz="1000" kern="1200">
              <a:latin typeface="Arial"/>
            </a:rPr>
            <a:t> </a:t>
          </a:r>
          <a:r>
            <a:rPr lang="en-GB" sz="1000" kern="1200"/>
            <a:t> their training commences</a:t>
          </a:r>
        </a:p>
      </dsp:txBody>
      <dsp:txXfrm>
        <a:off x="4662667" y="657940"/>
        <a:ext cx="1397599" cy="931733"/>
      </dsp:txXfrm>
    </dsp:sp>
    <dsp:sp modelId="{17D6F1BD-2225-4B4A-A9BD-9F5E930E213D}">
      <dsp:nvSpPr>
        <dsp:cNvPr id="0" name=""/>
        <dsp:cNvSpPr/>
      </dsp:nvSpPr>
      <dsp:spPr>
        <a:xfrm>
          <a:off x="6293199" y="657940"/>
          <a:ext cx="2329332" cy="931733"/>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GB" sz="1000" b="1" kern="1200"/>
            <a:t>January 2021</a:t>
          </a:r>
        </a:p>
        <a:p>
          <a:pPr marL="0" lvl="0" indent="0" algn="ctr" defTabSz="444500">
            <a:lnSpc>
              <a:spcPct val="90000"/>
            </a:lnSpc>
            <a:spcBef>
              <a:spcPct val="0"/>
            </a:spcBef>
            <a:spcAft>
              <a:spcPct val="35000"/>
            </a:spcAft>
            <a:buNone/>
          </a:pPr>
          <a:r>
            <a:rPr lang="en-GB" sz="1000" kern="1200"/>
            <a:t>EMHPs qualify and the MHST starts to provide the service in all MHST schools or colleges</a:t>
          </a:r>
        </a:p>
      </dsp:txBody>
      <dsp:txXfrm>
        <a:off x="6759066" y="657940"/>
        <a:ext cx="1397599" cy="931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271D0-80F8-412A-A9FE-8ACE9418081D}">
      <dsp:nvSpPr>
        <dsp:cNvPr id="0" name=""/>
        <dsp:cNvSpPr/>
      </dsp:nvSpPr>
      <dsp:spPr>
        <a:xfrm>
          <a:off x="1306383" y="416607"/>
          <a:ext cx="683885" cy="162733"/>
        </a:xfrm>
        <a:custGeom>
          <a:avLst/>
          <a:gdLst/>
          <a:ahLst/>
          <a:cxnLst/>
          <a:rect l="0" t="0" r="0" b="0"/>
          <a:pathLst>
            <a:path>
              <a:moveTo>
                <a:pt x="0" y="0"/>
              </a:moveTo>
              <a:lnTo>
                <a:pt x="0" y="110898"/>
              </a:lnTo>
              <a:lnTo>
                <a:pt x="683885" y="110898"/>
              </a:lnTo>
              <a:lnTo>
                <a:pt x="683885" y="1627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524FE-3ABB-4422-9099-87887C600546}">
      <dsp:nvSpPr>
        <dsp:cNvPr id="0" name=""/>
        <dsp:cNvSpPr/>
      </dsp:nvSpPr>
      <dsp:spPr>
        <a:xfrm>
          <a:off x="1306383" y="934650"/>
          <a:ext cx="1025828" cy="162733"/>
        </a:xfrm>
        <a:custGeom>
          <a:avLst/>
          <a:gdLst/>
          <a:ahLst/>
          <a:cxnLst/>
          <a:rect l="0" t="0" r="0" b="0"/>
          <a:pathLst>
            <a:path>
              <a:moveTo>
                <a:pt x="0" y="0"/>
              </a:moveTo>
              <a:lnTo>
                <a:pt x="0" y="110898"/>
              </a:lnTo>
              <a:lnTo>
                <a:pt x="1025828" y="110898"/>
              </a:lnTo>
              <a:lnTo>
                <a:pt x="1025828" y="162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B3B56-E2DA-4FDC-ABBE-7E142EE66DB2}">
      <dsp:nvSpPr>
        <dsp:cNvPr id="0" name=""/>
        <dsp:cNvSpPr/>
      </dsp:nvSpPr>
      <dsp:spPr>
        <a:xfrm>
          <a:off x="1306383" y="934650"/>
          <a:ext cx="341942" cy="162733"/>
        </a:xfrm>
        <a:custGeom>
          <a:avLst/>
          <a:gdLst/>
          <a:ahLst/>
          <a:cxnLst/>
          <a:rect l="0" t="0" r="0" b="0"/>
          <a:pathLst>
            <a:path>
              <a:moveTo>
                <a:pt x="0" y="0"/>
              </a:moveTo>
              <a:lnTo>
                <a:pt x="0" y="110898"/>
              </a:lnTo>
              <a:lnTo>
                <a:pt x="341942" y="110898"/>
              </a:lnTo>
              <a:lnTo>
                <a:pt x="341942" y="162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AF799C-A1CC-494B-AF6F-9A43C8B9DAB5}">
      <dsp:nvSpPr>
        <dsp:cNvPr id="0" name=""/>
        <dsp:cNvSpPr/>
      </dsp:nvSpPr>
      <dsp:spPr>
        <a:xfrm>
          <a:off x="964440" y="934650"/>
          <a:ext cx="341942" cy="162733"/>
        </a:xfrm>
        <a:custGeom>
          <a:avLst/>
          <a:gdLst/>
          <a:ahLst/>
          <a:cxnLst/>
          <a:rect l="0" t="0" r="0" b="0"/>
          <a:pathLst>
            <a:path>
              <a:moveTo>
                <a:pt x="341942" y="0"/>
              </a:moveTo>
              <a:lnTo>
                <a:pt x="341942" y="110898"/>
              </a:lnTo>
              <a:lnTo>
                <a:pt x="0" y="110898"/>
              </a:lnTo>
              <a:lnTo>
                <a:pt x="0" y="162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583E1D-3BC1-45D4-9E1A-C74C27F44899}">
      <dsp:nvSpPr>
        <dsp:cNvPr id="0" name=""/>
        <dsp:cNvSpPr/>
      </dsp:nvSpPr>
      <dsp:spPr>
        <a:xfrm>
          <a:off x="280555" y="934650"/>
          <a:ext cx="1025828" cy="162733"/>
        </a:xfrm>
        <a:custGeom>
          <a:avLst/>
          <a:gdLst/>
          <a:ahLst/>
          <a:cxnLst/>
          <a:rect l="0" t="0" r="0" b="0"/>
          <a:pathLst>
            <a:path>
              <a:moveTo>
                <a:pt x="1025828" y="0"/>
              </a:moveTo>
              <a:lnTo>
                <a:pt x="1025828" y="110898"/>
              </a:lnTo>
              <a:lnTo>
                <a:pt x="0" y="110898"/>
              </a:lnTo>
              <a:lnTo>
                <a:pt x="0" y="162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E41C25-C4B1-49CD-983A-74AD5FBAF918}">
      <dsp:nvSpPr>
        <dsp:cNvPr id="0" name=""/>
        <dsp:cNvSpPr/>
      </dsp:nvSpPr>
      <dsp:spPr>
        <a:xfrm>
          <a:off x="1260663" y="416607"/>
          <a:ext cx="91440" cy="162733"/>
        </a:xfrm>
        <a:custGeom>
          <a:avLst/>
          <a:gdLst/>
          <a:ahLst/>
          <a:cxnLst/>
          <a:rect l="0" t="0" r="0" b="0"/>
          <a:pathLst>
            <a:path>
              <a:moveTo>
                <a:pt x="45720" y="0"/>
              </a:moveTo>
              <a:lnTo>
                <a:pt x="45720" y="1627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A9F59-97EB-4D0D-8676-01AC5BA12B52}">
      <dsp:nvSpPr>
        <dsp:cNvPr id="0" name=""/>
        <dsp:cNvSpPr/>
      </dsp:nvSpPr>
      <dsp:spPr>
        <a:xfrm>
          <a:off x="622497" y="416607"/>
          <a:ext cx="683885" cy="162733"/>
        </a:xfrm>
        <a:custGeom>
          <a:avLst/>
          <a:gdLst/>
          <a:ahLst/>
          <a:cxnLst/>
          <a:rect l="0" t="0" r="0" b="0"/>
          <a:pathLst>
            <a:path>
              <a:moveTo>
                <a:pt x="683885" y="0"/>
              </a:moveTo>
              <a:lnTo>
                <a:pt x="683885" y="110898"/>
              </a:lnTo>
              <a:lnTo>
                <a:pt x="0" y="110898"/>
              </a:lnTo>
              <a:lnTo>
                <a:pt x="0" y="1627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17BCF-977A-47EB-B06F-7A0231B49C74}">
      <dsp:nvSpPr>
        <dsp:cNvPr id="0" name=""/>
        <dsp:cNvSpPr/>
      </dsp:nvSpPr>
      <dsp:spPr>
        <a:xfrm>
          <a:off x="1026611" y="61297"/>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42193-6BDF-4D4A-B4E7-A9E565ADE069}">
      <dsp:nvSpPr>
        <dsp:cNvPr id="0" name=""/>
        <dsp:cNvSpPr/>
      </dsp:nvSpPr>
      <dsp:spPr>
        <a:xfrm>
          <a:off x="1088783" y="120360"/>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MHST</a:t>
          </a:r>
        </a:p>
      </dsp:txBody>
      <dsp:txXfrm>
        <a:off x="1099190" y="130767"/>
        <a:ext cx="538728" cy="334495"/>
      </dsp:txXfrm>
    </dsp:sp>
    <dsp:sp modelId="{071AD3F1-1327-4A5A-8E49-D884FDD05987}">
      <dsp:nvSpPr>
        <dsp:cNvPr id="0" name=""/>
        <dsp:cNvSpPr/>
      </dsp:nvSpPr>
      <dsp:spPr>
        <a:xfrm>
          <a:off x="342726" y="579340"/>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106844-0977-4B05-869E-044D401B9C18}">
      <dsp:nvSpPr>
        <dsp:cNvPr id="0" name=""/>
        <dsp:cNvSpPr/>
      </dsp:nvSpPr>
      <dsp:spPr>
        <a:xfrm>
          <a:off x="404897" y="638403"/>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Senior clinician (Supervisor)</a:t>
          </a:r>
        </a:p>
      </dsp:txBody>
      <dsp:txXfrm>
        <a:off x="415304" y="648810"/>
        <a:ext cx="538728" cy="334495"/>
      </dsp:txXfrm>
    </dsp:sp>
    <dsp:sp modelId="{65B5BFEC-3F0B-4481-B0A9-38F4548EEC2A}">
      <dsp:nvSpPr>
        <dsp:cNvPr id="0" name=""/>
        <dsp:cNvSpPr/>
      </dsp:nvSpPr>
      <dsp:spPr>
        <a:xfrm>
          <a:off x="1026611" y="579340"/>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E4172-A68B-434F-A3F9-35D07F309F92}">
      <dsp:nvSpPr>
        <dsp:cNvPr id="0" name=""/>
        <dsp:cNvSpPr/>
      </dsp:nvSpPr>
      <dsp:spPr>
        <a:xfrm>
          <a:off x="1088783" y="638403"/>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Senior clinician (Supervisor)</a:t>
          </a:r>
        </a:p>
      </dsp:txBody>
      <dsp:txXfrm>
        <a:off x="1099190" y="648810"/>
        <a:ext cx="538728" cy="334495"/>
      </dsp:txXfrm>
    </dsp:sp>
    <dsp:sp modelId="{F10E7BAA-6866-423A-8FFF-1C1EE42E0D3A}">
      <dsp:nvSpPr>
        <dsp:cNvPr id="0" name=""/>
        <dsp:cNvSpPr/>
      </dsp:nvSpPr>
      <dsp:spPr>
        <a:xfrm>
          <a:off x="783" y="1097384"/>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DECCC5-4CB0-4D3E-AF0A-F78F25438D9B}">
      <dsp:nvSpPr>
        <dsp:cNvPr id="0" name=""/>
        <dsp:cNvSpPr/>
      </dsp:nvSpPr>
      <dsp:spPr>
        <a:xfrm>
          <a:off x="62955" y="1156446"/>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EMHP</a:t>
          </a:r>
        </a:p>
      </dsp:txBody>
      <dsp:txXfrm>
        <a:off x="73362" y="1166853"/>
        <a:ext cx="538728" cy="334495"/>
      </dsp:txXfrm>
    </dsp:sp>
    <dsp:sp modelId="{6C540DC3-162D-405E-8936-A8F08A5E2E7C}">
      <dsp:nvSpPr>
        <dsp:cNvPr id="0" name=""/>
        <dsp:cNvSpPr/>
      </dsp:nvSpPr>
      <dsp:spPr>
        <a:xfrm>
          <a:off x="684669" y="1097384"/>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65019-A4EF-489A-B9EC-0EC4E38314B2}">
      <dsp:nvSpPr>
        <dsp:cNvPr id="0" name=""/>
        <dsp:cNvSpPr/>
      </dsp:nvSpPr>
      <dsp:spPr>
        <a:xfrm>
          <a:off x="746840" y="1156446"/>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EMHP</a:t>
          </a:r>
        </a:p>
      </dsp:txBody>
      <dsp:txXfrm>
        <a:off x="757247" y="1166853"/>
        <a:ext cx="538728" cy="334495"/>
      </dsp:txXfrm>
    </dsp:sp>
    <dsp:sp modelId="{D202039A-1C4F-4C02-9DEF-BE5B6FC530BC}">
      <dsp:nvSpPr>
        <dsp:cNvPr id="0" name=""/>
        <dsp:cNvSpPr/>
      </dsp:nvSpPr>
      <dsp:spPr>
        <a:xfrm>
          <a:off x="1368554" y="1097384"/>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0608C3-0731-4E15-B839-471FC9898C20}">
      <dsp:nvSpPr>
        <dsp:cNvPr id="0" name=""/>
        <dsp:cNvSpPr/>
      </dsp:nvSpPr>
      <dsp:spPr>
        <a:xfrm>
          <a:off x="1430726" y="1156446"/>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EMHP</a:t>
          </a:r>
        </a:p>
      </dsp:txBody>
      <dsp:txXfrm>
        <a:off x="1441133" y="1166853"/>
        <a:ext cx="538728" cy="334495"/>
      </dsp:txXfrm>
    </dsp:sp>
    <dsp:sp modelId="{07DD68BC-8EDD-430C-9F55-378404B46929}">
      <dsp:nvSpPr>
        <dsp:cNvPr id="0" name=""/>
        <dsp:cNvSpPr/>
      </dsp:nvSpPr>
      <dsp:spPr>
        <a:xfrm>
          <a:off x="2052440" y="1097384"/>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825DD-E140-44A0-A4D8-42ABB74B2DFC}">
      <dsp:nvSpPr>
        <dsp:cNvPr id="0" name=""/>
        <dsp:cNvSpPr/>
      </dsp:nvSpPr>
      <dsp:spPr>
        <a:xfrm>
          <a:off x="2114611" y="1156446"/>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EMHP</a:t>
          </a:r>
        </a:p>
      </dsp:txBody>
      <dsp:txXfrm>
        <a:off x="2125018" y="1166853"/>
        <a:ext cx="538728" cy="334495"/>
      </dsp:txXfrm>
    </dsp:sp>
    <dsp:sp modelId="{CD58F52F-5421-4B8F-B3CC-3557B0EDB364}">
      <dsp:nvSpPr>
        <dsp:cNvPr id="0" name=""/>
        <dsp:cNvSpPr/>
      </dsp:nvSpPr>
      <dsp:spPr>
        <a:xfrm>
          <a:off x="1710497" y="579340"/>
          <a:ext cx="559542" cy="355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18B8F-F0C6-4420-9E17-780409967330}">
      <dsp:nvSpPr>
        <dsp:cNvPr id="0" name=""/>
        <dsp:cNvSpPr/>
      </dsp:nvSpPr>
      <dsp:spPr>
        <a:xfrm>
          <a:off x="1772668" y="638403"/>
          <a:ext cx="559542" cy="355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Senior Clinician (Supervisor) </a:t>
          </a:r>
        </a:p>
      </dsp:txBody>
      <dsp:txXfrm>
        <a:off x="1783075" y="648810"/>
        <a:ext cx="538728" cy="3344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F3011-6F3C-4184-A010-8EE45E9B7714}">
      <dsp:nvSpPr>
        <dsp:cNvPr id="0" name=""/>
        <dsp:cNvSpPr/>
      </dsp:nvSpPr>
      <dsp:spPr>
        <a:xfrm>
          <a:off x="0" y="4177227"/>
          <a:ext cx="8538765" cy="13710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I want to talk to other people from my region who are involved/I want to see further advice and guidance</a:t>
          </a:r>
        </a:p>
      </dsp:txBody>
      <dsp:txXfrm>
        <a:off x="0" y="4177227"/>
        <a:ext cx="8538765" cy="740372"/>
      </dsp:txXfrm>
    </dsp:sp>
    <dsp:sp modelId="{DFD81D47-D0DE-4692-B75E-A5D4126A5FF1}">
      <dsp:nvSpPr>
        <dsp:cNvPr id="0" name=""/>
        <dsp:cNvSpPr/>
      </dsp:nvSpPr>
      <dsp:spPr>
        <a:xfrm>
          <a:off x="0" y="4890178"/>
          <a:ext cx="8538765" cy="6306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a:t>Go to the </a:t>
          </a:r>
          <a:r>
            <a:rPr lang="en-GB" sz="1100" kern="1200" err="1"/>
            <a:t>NHSFutures</a:t>
          </a:r>
          <a:r>
            <a:rPr lang="en-GB" sz="1100" kern="1200"/>
            <a:t> Collaboration Platform (for how to sign up see slide 2)</a:t>
          </a:r>
        </a:p>
      </dsp:txBody>
      <dsp:txXfrm>
        <a:off x="0" y="4890178"/>
        <a:ext cx="8538765" cy="630687"/>
      </dsp:txXfrm>
    </dsp:sp>
    <dsp:sp modelId="{43E54EE7-6978-4E3B-AE5A-FA43CB6EC2E6}">
      <dsp:nvSpPr>
        <dsp:cNvPr id="0" name=""/>
        <dsp:cNvSpPr/>
      </dsp:nvSpPr>
      <dsp:spPr>
        <a:xfrm rot="10800000">
          <a:off x="0" y="2089104"/>
          <a:ext cx="8538765" cy="210868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I would like advice about education involvement in the programme</a:t>
          </a:r>
        </a:p>
      </dsp:txBody>
      <dsp:txXfrm rot="-10800000">
        <a:off x="0" y="2089104"/>
        <a:ext cx="8538765" cy="740149"/>
      </dsp:txXfrm>
    </dsp:sp>
    <dsp:sp modelId="{E34ED86D-1DBA-470D-8369-220B56E6538D}">
      <dsp:nvSpPr>
        <dsp:cNvPr id="0" name=""/>
        <dsp:cNvSpPr/>
      </dsp:nvSpPr>
      <dsp:spPr>
        <a:xfrm>
          <a:off x="0" y="2829254"/>
          <a:ext cx="4269382" cy="6304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a:latin typeface="Arial"/>
            </a:rPr>
            <a:t>There is a Department for Education Regional</a:t>
          </a:r>
          <a:r>
            <a:rPr lang="en-GB" sz="1100" kern="1200"/>
            <a:t> Lead</a:t>
          </a:r>
          <a:r>
            <a:rPr lang="en-GB" sz="1100" kern="1200">
              <a:latin typeface="Arial"/>
            </a:rPr>
            <a:t> and Deputy Regional Lead for each region across England. If you would like further information about them, or general education involvement, please email the Regional team mailbox.</a:t>
          </a:r>
          <a:endParaRPr lang="en-GB" sz="1100" kern="1200">
            <a:highlight>
              <a:srgbClr val="FFFF00"/>
            </a:highlight>
            <a:latin typeface="Arial"/>
          </a:endParaRPr>
        </a:p>
      </dsp:txBody>
      <dsp:txXfrm>
        <a:off x="0" y="2829254"/>
        <a:ext cx="4269382" cy="630498"/>
      </dsp:txXfrm>
    </dsp:sp>
    <dsp:sp modelId="{EB84BADB-7945-4B0C-AFD2-D6686D38F970}">
      <dsp:nvSpPr>
        <dsp:cNvPr id="0" name=""/>
        <dsp:cNvSpPr/>
      </dsp:nvSpPr>
      <dsp:spPr>
        <a:xfrm>
          <a:off x="4269382" y="2829254"/>
          <a:ext cx="4269382" cy="6304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a:t>Regional team mailbox:</a:t>
          </a:r>
          <a:r>
            <a:rPr lang="en-GB" sz="1400" kern="1200">
              <a:hlinkClick xmlns:r="http://schemas.openxmlformats.org/officeDocument/2006/relationships" r:id="rId1"/>
            </a:rPr>
            <a:t> MHGP.DELIVERY@education.gov.uk</a:t>
          </a:r>
          <a:endParaRPr lang="en-GB" sz="1400" kern="1200"/>
        </a:p>
      </dsp:txBody>
      <dsp:txXfrm>
        <a:off x="4269382" y="2829254"/>
        <a:ext cx="4269382" cy="630498"/>
      </dsp:txXfrm>
    </dsp:sp>
    <dsp:sp modelId="{3D29B8D2-5AB4-4076-8521-2244FE3AD34A}">
      <dsp:nvSpPr>
        <dsp:cNvPr id="0" name=""/>
        <dsp:cNvSpPr/>
      </dsp:nvSpPr>
      <dsp:spPr>
        <a:xfrm rot="10800000">
          <a:off x="0" y="980"/>
          <a:ext cx="8538765" cy="210868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GB" sz="1600" kern="1200"/>
            <a:t>I have a question about the MHST set up and service/my EMHP trainee</a:t>
          </a:r>
          <a:r>
            <a:rPr lang="en-GB" sz="1600" b="0" i="0" u="none" strike="noStrike" kern="1200" cap="none" baseline="0" noProof="0">
              <a:solidFill>
                <a:srgbClr val="010000"/>
              </a:solidFill>
              <a:latin typeface="Arial"/>
              <a:cs typeface="Arial"/>
            </a:rPr>
            <a:t> </a:t>
          </a:r>
          <a:r>
            <a:rPr lang="en-GB" sz="1600" b="0" i="0" u="none" strike="noStrike" kern="1200" cap="none" baseline="0" noProof="0">
              <a:latin typeface="Arial"/>
              <a:cs typeface="Arial"/>
            </a:rPr>
            <a:t>provides</a:t>
          </a:r>
          <a:endParaRPr lang="en-GB" sz="1600" kern="1200"/>
        </a:p>
      </dsp:txBody>
      <dsp:txXfrm rot="-10800000">
        <a:off x="0" y="980"/>
        <a:ext cx="8538765" cy="740149"/>
      </dsp:txXfrm>
    </dsp:sp>
    <dsp:sp modelId="{61A88816-751A-4CB8-A746-51D78C8BEA13}">
      <dsp:nvSpPr>
        <dsp:cNvPr id="0" name=""/>
        <dsp:cNvSpPr/>
      </dsp:nvSpPr>
      <dsp:spPr>
        <a:xfrm>
          <a:off x="0" y="741130"/>
          <a:ext cx="4269382" cy="6304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a:latin typeface="Arial"/>
            </a:rPr>
            <a:t> </a:t>
          </a:r>
          <a:r>
            <a:rPr lang="en-GB" sz="1100" kern="1200"/>
            <a:t>Your first point of </a:t>
          </a:r>
          <a:r>
            <a:rPr lang="en-US" sz="1100" kern="1200"/>
            <a:t>contact should be your Mental Health Support Team Manager</a:t>
          </a:r>
          <a:r>
            <a:rPr lang="en-US" sz="1100" kern="1200">
              <a:latin typeface="Arial"/>
            </a:rPr>
            <a:t> </a:t>
          </a:r>
          <a:r>
            <a:rPr lang="en-US" sz="1100" kern="1200"/>
            <a:t>as they will be the day-to-day manager of the MHST. They will also be in contact with the universities who are training the Education Mental Health Practitioners</a:t>
          </a:r>
          <a:r>
            <a:rPr lang="en-US" sz="1100" kern="1200">
              <a:latin typeface="Arial"/>
            </a:rPr>
            <a:t>.</a:t>
          </a:r>
        </a:p>
      </dsp:txBody>
      <dsp:txXfrm>
        <a:off x="0" y="741130"/>
        <a:ext cx="4269382" cy="630498"/>
      </dsp:txXfrm>
    </dsp:sp>
    <dsp:sp modelId="{FE46C079-640C-4AFC-980F-185BAC4E1F66}">
      <dsp:nvSpPr>
        <dsp:cNvPr id="0" name=""/>
        <dsp:cNvSpPr/>
      </dsp:nvSpPr>
      <dsp:spPr>
        <a:xfrm>
          <a:off x="4269382" y="741130"/>
          <a:ext cx="4269382" cy="6304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GB" sz="1400" b="1" kern="1200">
              <a:highlight>
                <a:srgbClr val="FFFF00"/>
              </a:highlight>
            </a:rPr>
            <a:t>Note the details of</a:t>
          </a:r>
          <a:r>
            <a:rPr lang="en-GB" sz="1400" b="1" kern="1200">
              <a:highlight>
                <a:srgbClr val="FFFF00"/>
              </a:highlight>
              <a:latin typeface="Arial"/>
            </a:rPr>
            <a:t> your</a:t>
          </a:r>
          <a:r>
            <a:rPr lang="en-GB" sz="1400" b="1" kern="1200">
              <a:highlight>
                <a:srgbClr val="FFFF00"/>
              </a:highlight>
            </a:rPr>
            <a:t> MHST Manager here:</a:t>
          </a:r>
        </a:p>
        <a:p>
          <a:pPr marL="0" lvl="0" indent="0" algn="ctr" defTabSz="622300">
            <a:lnSpc>
              <a:spcPct val="90000"/>
            </a:lnSpc>
            <a:spcBef>
              <a:spcPct val="0"/>
            </a:spcBef>
            <a:spcAft>
              <a:spcPct val="35000"/>
            </a:spcAft>
            <a:buNone/>
          </a:pPr>
          <a:endParaRPr lang="en-GB" sz="1400" kern="1200"/>
        </a:p>
      </dsp:txBody>
      <dsp:txXfrm>
        <a:off x="4269382" y="741130"/>
        <a:ext cx="4269382" cy="6304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704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240" y="0"/>
            <a:ext cx="2949786" cy="497047"/>
          </a:xfrm>
          <a:prstGeom prst="rect">
            <a:avLst/>
          </a:prstGeom>
        </p:spPr>
        <p:txBody>
          <a:bodyPr vert="horz" lIns="91440" tIns="45720" rIns="91440" bIns="45720" rtlCol="0"/>
          <a:lstStyle>
            <a:lvl1pPr algn="r">
              <a:defRPr sz="1200"/>
            </a:lvl1pPr>
          </a:lstStyle>
          <a:p>
            <a:fld id="{40F637AD-A226-444C-AF67-0FEBB46ED529}" type="datetimeFigureOut">
              <a:rPr lang="en-GB" smtClean="0"/>
              <a:t>28/02/2020</a:t>
            </a:fld>
            <a:endParaRPr lang="en-GB"/>
          </a:p>
        </p:txBody>
      </p:sp>
      <p:sp>
        <p:nvSpPr>
          <p:cNvPr id="4" name="Footer Placeholder 3"/>
          <p:cNvSpPr>
            <a:spLocks noGrp="1"/>
          </p:cNvSpPr>
          <p:nvPr>
            <p:ph type="ftr" sz="quarter" idx="2"/>
          </p:nvPr>
        </p:nvSpPr>
        <p:spPr>
          <a:xfrm>
            <a:off x="0" y="9445466"/>
            <a:ext cx="2949787" cy="4970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240" y="9445466"/>
            <a:ext cx="2949786" cy="497047"/>
          </a:xfrm>
          <a:prstGeom prst="rect">
            <a:avLst/>
          </a:prstGeom>
        </p:spPr>
        <p:txBody>
          <a:bodyPr vert="horz" lIns="91440" tIns="45720" rIns="91440" bIns="45720" rtlCol="0" anchor="b"/>
          <a:lstStyle>
            <a:lvl1pPr algn="r">
              <a:defRPr sz="1200"/>
            </a:lvl1pPr>
          </a:lstStyle>
          <a:p>
            <a:fld id="{B697AF24-9571-4162-9FA7-6AEF6C315169}" type="slidenum">
              <a:rPr lang="en-GB" smtClean="0"/>
              <a:t>‹#›</a:t>
            </a:fld>
            <a:endParaRPr lang="en-GB"/>
          </a:p>
        </p:txBody>
      </p:sp>
    </p:spTree>
    <p:extLst>
      <p:ext uri="{BB962C8B-B14F-4D97-AF65-F5344CB8AC3E}">
        <p14:creationId xmlns:p14="http://schemas.microsoft.com/office/powerpoint/2010/main" val="103740169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704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240" y="0"/>
            <a:ext cx="2949786" cy="497047"/>
          </a:xfrm>
          <a:prstGeom prst="rect">
            <a:avLst/>
          </a:prstGeom>
        </p:spPr>
        <p:txBody>
          <a:bodyPr vert="horz" lIns="91440" tIns="45720" rIns="91440" bIns="45720" rtlCol="0"/>
          <a:lstStyle>
            <a:lvl1pPr algn="r">
              <a:defRPr sz="1200"/>
            </a:lvl1pPr>
          </a:lstStyle>
          <a:p>
            <a:fld id="{144BDE6F-CAA7-45E8-9FDC-825F059683AD}" type="datetimeFigureOut">
              <a:rPr lang="en-GB" smtClean="0"/>
              <a:t>28/02/2020</a:t>
            </a:fld>
            <a:endParaRPr lang="en-GB"/>
          </a:p>
        </p:txBody>
      </p:sp>
      <p:sp>
        <p:nvSpPr>
          <p:cNvPr id="4" name="Slide Image Placeholder 3"/>
          <p:cNvSpPr>
            <a:spLocks noGrp="1" noRot="1" noChangeAspect="1"/>
          </p:cNvSpPr>
          <p:nvPr>
            <p:ph type="sldImg" idx="2"/>
          </p:nvPr>
        </p:nvSpPr>
        <p:spPr>
          <a:xfrm>
            <a:off x="709613" y="746125"/>
            <a:ext cx="53863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1" y="4722733"/>
            <a:ext cx="5444172" cy="447500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466"/>
            <a:ext cx="2949787" cy="4970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240" y="9445466"/>
            <a:ext cx="2949786" cy="497047"/>
          </a:xfrm>
          <a:prstGeom prst="rect">
            <a:avLst/>
          </a:prstGeom>
        </p:spPr>
        <p:txBody>
          <a:bodyPr vert="horz" lIns="91440" tIns="45720" rIns="91440" bIns="45720" rtlCol="0" anchor="b"/>
          <a:lstStyle>
            <a:lvl1pPr algn="r">
              <a:defRPr sz="1200"/>
            </a:lvl1pPr>
          </a:lstStyle>
          <a:p>
            <a:fld id="{B8B7C8EB-1679-4FA1-916B-3AF8EEE1B89C}" type="slidenum">
              <a:rPr lang="en-GB" smtClean="0"/>
              <a:t>‹#›</a:t>
            </a:fld>
            <a:endParaRPr lang="en-GB"/>
          </a:p>
        </p:txBody>
      </p:sp>
    </p:spTree>
    <p:extLst>
      <p:ext uri="{BB962C8B-B14F-4D97-AF65-F5344CB8AC3E}">
        <p14:creationId xmlns:p14="http://schemas.microsoft.com/office/powerpoint/2010/main" val="890208532"/>
      </p:ext>
    </p:extLst>
  </p:cSld>
  <p:clrMap bg1="lt1" tx1="dk1" bg2="lt2" tx2="dk2" accent1="accent1" accent2="accent2" accent3="accent3" accent4="accent4" accent5="accent5" accent6="accent6" hlink="hlink" folHlink="folHlink"/>
  <p:hf sldNum="0" ftr="0" dt="0"/>
  <p:notesStyle>
    <a:lvl1pPr marL="0" algn="l" defTabSz="913984" rtl="0" eaLnBrk="1" latinLnBrk="0" hangingPunct="1">
      <a:defRPr sz="1200" kern="1200">
        <a:solidFill>
          <a:schemeClr val="tx1"/>
        </a:solidFill>
        <a:latin typeface="+mn-lt"/>
        <a:ea typeface="+mn-ea"/>
        <a:cs typeface="+mn-cs"/>
      </a:defRPr>
    </a:lvl1pPr>
    <a:lvl2pPr marL="456993" algn="l" defTabSz="913984" rtl="0" eaLnBrk="1" latinLnBrk="0" hangingPunct="1">
      <a:defRPr sz="1200" kern="1200">
        <a:solidFill>
          <a:schemeClr val="tx1"/>
        </a:solidFill>
        <a:latin typeface="+mn-lt"/>
        <a:ea typeface="+mn-ea"/>
        <a:cs typeface="+mn-cs"/>
      </a:defRPr>
    </a:lvl2pPr>
    <a:lvl3pPr marL="913984" algn="l" defTabSz="913984" rtl="0" eaLnBrk="1" latinLnBrk="0" hangingPunct="1">
      <a:defRPr sz="1200" kern="1200">
        <a:solidFill>
          <a:schemeClr val="tx1"/>
        </a:solidFill>
        <a:latin typeface="+mn-lt"/>
        <a:ea typeface="+mn-ea"/>
        <a:cs typeface="+mn-cs"/>
      </a:defRPr>
    </a:lvl3pPr>
    <a:lvl4pPr marL="1370976" algn="l" defTabSz="913984" rtl="0" eaLnBrk="1" latinLnBrk="0" hangingPunct="1">
      <a:defRPr sz="1200" kern="1200">
        <a:solidFill>
          <a:schemeClr val="tx1"/>
        </a:solidFill>
        <a:latin typeface="+mn-lt"/>
        <a:ea typeface="+mn-ea"/>
        <a:cs typeface="+mn-cs"/>
      </a:defRPr>
    </a:lvl4pPr>
    <a:lvl5pPr marL="1827969" algn="l" defTabSz="913984" rtl="0" eaLnBrk="1" latinLnBrk="0" hangingPunct="1">
      <a:defRPr sz="1200" kern="1200">
        <a:solidFill>
          <a:schemeClr val="tx1"/>
        </a:solidFill>
        <a:latin typeface="+mn-lt"/>
        <a:ea typeface="+mn-ea"/>
        <a:cs typeface="+mn-cs"/>
      </a:defRPr>
    </a:lvl5pPr>
    <a:lvl6pPr marL="2284960" algn="l" defTabSz="913984" rtl="0" eaLnBrk="1" latinLnBrk="0" hangingPunct="1">
      <a:defRPr sz="1200" kern="1200">
        <a:solidFill>
          <a:schemeClr val="tx1"/>
        </a:solidFill>
        <a:latin typeface="+mn-lt"/>
        <a:ea typeface="+mn-ea"/>
        <a:cs typeface="+mn-cs"/>
      </a:defRPr>
    </a:lvl6pPr>
    <a:lvl7pPr marL="2741952" algn="l" defTabSz="913984" rtl="0" eaLnBrk="1" latinLnBrk="0" hangingPunct="1">
      <a:defRPr sz="1200" kern="1200">
        <a:solidFill>
          <a:schemeClr val="tx1"/>
        </a:solidFill>
        <a:latin typeface="+mn-lt"/>
        <a:ea typeface="+mn-ea"/>
        <a:cs typeface="+mn-cs"/>
      </a:defRPr>
    </a:lvl7pPr>
    <a:lvl8pPr marL="3198944" algn="l" defTabSz="913984" rtl="0" eaLnBrk="1" latinLnBrk="0" hangingPunct="1">
      <a:defRPr sz="1200" kern="1200">
        <a:solidFill>
          <a:schemeClr val="tx1"/>
        </a:solidFill>
        <a:latin typeface="+mn-lt"/>
        <a:ea typeface="+mn-ea"/>
        <a:cs typeface="+mn-cs"/>
      </a:defRPr>
    </a:lvl8pPr>
    <a:lvl9pPr marL="3655936" algn="l" defTabSz="9139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405361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83680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3976688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Tree>
    <p:extLst>
      <p:ext uri="{BB962C8B-B14F-4D97-AF65-F5344CB8AC3E}">
        <p14:creationId xmlns:p14="http://schemas.microsoft.com/office/powerpoint/2010/main" val="351947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367467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167983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128145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303938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202380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3245828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258261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4558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xml"/><Relationship Id="rId1" Type="http://schemas.openxmlformats.org/officeDocument/2006/relationships/vmlDrawing" Target="../drawings/vmlDrawing34.vml"/><Relationship Id="rId5" Type="http://schemas.openxmlformats.org/officeDocument/2006/relationships/image" Target="../media/image5.png"/><Relationship Id="rId4" Type="http://schemas.openxmlformats.org/officeDocument/2006/relationships/oleObject" Target="../embeddings/oleObject34.bin"/></Relationships>
</file>

<file path=ppt/slideLayouts/_rels/slideLayout106.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tags" Target="../tags/tag36.xml"/><Relationship Id="rId7" Type="http://schemas.openxmlformats.org/officeDocument/2006/relationships/image" Target="../media/image2.png"/><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tags" Target="../tags/tag38.xml"/><Relationship Id="rId7" Type="http://schemas.openxmlformats.org/officeDocument/2006/relationships/image" Target="../media/image2.png"/><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40.xml"/><Relationship Id="rId7" Type="http://schemas.openxmlformats.org/officeDocument/2006/relationships/image" Target="../media/image2.png"/><Relationship Id="rId2" Type="http://schemas.openxmlformats.org/officeDocument/2006/relationships/tags" Target="../tags/tag39.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42.xml"/><Relationship Id="rId7" Type="http://schemas.openxmlformats.org/officeDocument/2006/relationships/image" Target="../media/image2.png"/><Relationship Id="rId2" Type="http://schemas.openxmlformats.org/officeDocument/2006/relationships/tags" Target="../tags/tag41.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tags" Target="../tags/tag44.xml"/><Relationship Id="rId7" Type="http://schemas.openxmlformats.org/officeDocument/2006/relationships/image" Target="../media/image2.png"/><Relationship Id="rId2" Type="http://schemas.openxmlformats.org/officeDocument/2006/relationships/tags" Target="../tags/tag43.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tags" Target="../tags/tag46.xml"/><Relationship Id="rId7" Type="http://schemas.openxmlformats.org/officeDocument/2006/relationships/image" Target="../media/image2.png"/><Relationship Id="rId2" Type="http://schemas.openxmlformats.org/officeDocument/2006/relationships/tags" Target="../tags/tag45.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7.xml"/><Relationship Id="rId1" Type="http://schemas.openxmlformats.org/officeDocument/2006/relationships/vmlDrawing" Target="../drawings/vmlDrawing4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8.xml"/><Relationship Id="rId1" Type="http://schemas.openxmlformats.org/officeDocument/2006/relationships/vmlDrawing" Target="../drawings/vmlDrawing4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3.gif"/><Relationship Id="rId4" Type="http://schemas.openxmlformats.org/officeDocument/2006/relationships/oleObject" Target="../embeddings/oleObject2.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3.gif"/><Relationship Id="rId4" Type="http://schemas.openxmlformats.org/officeDocument/2006/relationships/oleObject" Target="../embeddings/oleObject10.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3.gif"/><Relationship Id="rId4" Type="http://schemas.openxmlformats.org/officeDocument/2006/relationships/oleObject" Target="../embeddings/oleObject18.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xml"/><Relationship Id="rId1" Type="http://schemas.openxmlformats.org/officeDocument/2006/relationships/vmlDrawing" Target="../drawings/vmlDrawing26.vml"/><Relationship Id="rId5" Type="http://schemas.openxmlformats.org/officeDocument/2006/relationships/image" Target="../media/image3.gif"/><Relationship Id="rId4" Type="http://schemas.openxmlformats.org/officeDocument/2006/relationships/oleObject" Target="../embeddings/oleObject26.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7.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8.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algn="r"/>
            <a:r>
              <a:rPr lang="en-GB">
                <a:solidFill>
                  <a:srgbClr val="000000"/>
                </a:solidFill>
              </a:rPr>
              <a:t>DRAFT - NOT FOR FURTHER CIRCULATION</a:t>
            </a:r>
          </a:p>
        </p:txBody>
      </p:sp>
    </p:spTree>
    <p:extLst>
      <p:ext uri="{BB962C8B-B14F-4D97-AF65-F5344CB8AC3E}">
        <p14:creationId xmlns:p14="http://schemas.microsoft.com/office/powerpoint/2010/main" val="93901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95300" y="274637"/>
            <a:ext cx="8915400" cy="1143000"/>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95350" y="1535117"/>
            <a:ext cx="437686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95350" y="2174876"/>
            <a:ext cx="437686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032110" y="1535117"/>
            <a:ext cx="437858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5032110" y="2174876"/>
            <a:ext cx="437858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27411709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31748"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6" y="163512"/>
            <a:ext cx="8370209" cy="831851"/>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19962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32772"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577537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Summary wo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66" y="274637"/>
            <a:ext cx="9450255" cy="778099"/>
          </a:xfrm>
          <a:prstGeom prst="rect">
            <a:avLst/>
          </a:prstGeom>
        </p:spPr>
        <p:txBody>
          <a:bodyPr lIns="35992" rIns="35992"/>
          <a:lstStyle>
            <a:lvl1pPr marL="0" algn="l" defTabSz="914192" rtl="0" eaLnBrk="0" fontAlgn="base" latinLnBrk="0" hangingPunct="0">
              <a:spcBef>
                <a:spcPct val="0"/>
              </a:spcBef>
              <a:spcAft>
                <a:spcPct val="0"/>
              </a:spcAft>
              <a:defRPr lang="en-GB" sz="2000" b="1" kern="1200" baseline="0" dirty="0">
                <a:solidFill>
                  <a:srgbClr val="00B496"/>
                </a:solidFill>
                <a:latin typeface="+mj-lt"/>
                <a:ea typeface="+mj-ea"/>
                <a:cs typeface="Calibri" pitchFamily="34" charset="0"/>
              </a:defRPr>
            </a:lvl1pPr>
          </a:lstStyle>
          <a:p>
            <a:r>
              <a:rPr lang="en-US"/>
              <a:t>Narrative title style (no more than two lines long)</a:t>
            </a:r>
            <a:endParaRPr lang="en-GB"/>
          </a:p>
        </p:txBody>
      </p:sp>
      <p:sp>
        <p:nvSpPr>
          <p:cNvPr id="16" name="Rectangle 15"/>
          <p:cNvSpPr/>
          <p:nvPr userDrawn="1"/>
        </p:nvSpPr>
        <p:spPr bwMode="auto">
          <a:xfrm>
            <a:off x="584517" y="6597392"/>
            <a:ext cx="9321485" cy="260647"/>
          </a:xfrm>
          <a:prstGeom prst="rect">
            <a:avLst/>
          </a:prstGeom>
          <a:solidFill>
            <a:srgbClr val="00B496"/>
          </a:solidFill>
          <a:ln>
            <a:solidFill>
              <a:srgbClr val="00B496"/>
            </a:solidFill>
          </a:ln>
          <a:effectLst/>
        </p:spPr>
        <p:txBody>
          <a:bodyPr vert="horz" wrap="square" lIns="91419" tIns="45709" rIns="91419" bIns="45709" numCol="1" rtlCol="0" anchor="ctr" anchorCtr="0" compatLnSpc="1">
            <a:prstTxWarp prst="textNoShape">
              <a:avLst/>
            </a:prstTxWarp>
            <a:noAutofit/>
          </a:bodyPr>
          <a:lstStyle/>
          <a:p>
            <a:pPr defTabSz="914192"/>
            <a:r>
              <a:rPr lang="en-GB" sz="1200" b="1">
                <a:solidFill>
                  <a:srgbClr val="FFFFFF"/>
                </a:solidFill>
                <a:cs typeface="Calibri" panose="020F0502020204030204" pitchFamily="34" charset="0"/>
              </a:rPr>
              <a:t>DH –</a:t>
            </a:r>
            <a:r>
              <a:rPr lang="en-GB" sz="1200">
                <a:solidFill>
                  <a:srgbClr val="FFFFFF"/>
                </a:solidFill>
                <a:cs typeface="Calibri" panose="020F0502020204030204" pitchFamily="34" charset="0"/>
              </a:rPr>
              <a:t> Leading the nation’s health and care</a:t>
            </a:r>
          </a:p>
        </p:txBody>
      </p:sp>
      <p:sp>
        <p:nvSpPr>
          <p:cNvPr id="21" name="Text Placeholder 20"/>
          <p:cNvSpPr>
            <a:spLocks noGrp="1"/>
          </p:cNvSpPr>
          <p:nvPr>
            <p:ph type="body" sz="quarter" idx="10" hasCustomPrompt="1"/>
          </p:nvPr>
        </p:nvSpPr>
        <p:spPr>
          <a:xfrm>
            <a:off x="183266" y="1196752"/>
            <a:ext cx="9413798" cy="914400"/>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(used for Exec summary slides </a:t>
            </a:r>
            <a:r>
              <a:rPr lang="en-US" err="1"/>
              <a:t>etc</a:t>
            </a:r>
            <a:r>
              <a:rPr lang="en-US"/>
              <a:t>)</a:t>
            </a:r>
          </a:p>
          <a:p>
            <a:pPr lvl="1"/>
            <a:r>
              <a:rPr lang="en-US"/>
              <a:t>First level bullet</a:t>
            </a:r>
          </a:p>
          <a:p>
            <a:pPr lvl="2"/>
            <a:r>
              <a:rPr lang="en-US"/>
              <a:t>Second level bullet</a:t>
            </a:r>
          </a:p>
        </p:txBody>
      </p:sp>
      <p:sp>
        <p:nvSpPr>
          <p:cNvPr id="14" name="Text Placeholder 20"/>
          <p:cNvSpPr>
            <a:spLocks noGrp="1"/>
          </p:cNvSpPr>
          <p:nvPr>
            <p:ph type="body" sz="quarter" idx="11" hasCustomPrompt="1"/>
          </p:nvPr>
        </p:nvSpPr>
        <p:spPr>
          <a:xfrm>
            <a:off x="183266" y="6165304"/>
            <a:ext cx="9450255" cy="360040"/>
          </a:xfrm>
          <a:prstGeom prst="rect">
            <a:avLst/>
          </a:prstGeom>
        </p:spPr>
        <p:txBody>
          <a:bodyPr/>
          <a:lstStyle>
            <a:lvl1pPr marL="0" indent="0">
              <a:buFont typeface="Arial" panose="020B0604020202020204" pitchFamily="34" charset="0"/>
              <a:buNone/>
              <a:defRPr sz="9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Notes: (delete if not required)</a:t>
            </a:r>
          </a:p>
        </p:txBody>
      </p:sp>
      <p:sp>
        <p:nvSpPr>
          <p:cNvPr id="6" name="Text Placeholder 3"/>
          <p:cNvSpPr>
            <a:spLocks noGrp="1"/>
          </p:cNvSpPr>
          <p:nvPr>
            <p:ph type="body" sz="quarter" idx="20" hasCustomPrompt="1"/>
          </p:nvPr>
        </p:nvSpPr>
        <p:spPr>
          <a:xfrm>
            <a:off x="833" y="6"/>
            <a:ext cx="9906000" cy="260647"/>
          </a:xfrm>
          <a:prstGeom prst="rect">
            <a:avLst/>
          </a:prstGeom>
          <a:solidFill>
            <a:srgbClr val="00B496"/>
          </a:solidFill>
          <a:ln>
            <a:noFill/>
          </a:ln>
          <a:effectLst/>
        </p:spPr>
        <p:txBody>
          <a:bodyPr vert="horz" wrap="square" lIns="91419" tIns="45709" rIns="91419" bIns="45709" numCol="1" rtlCol="0" anchor="ctr" anchorCtr="0" compatLnSpc="1">
            <a:prstTxWarp prst="textNoShape">
              <a:avLst/>
            </a:prstTxWarp>
            <a:noAutofit/>
          </a:bodyPr>
          <a:lstStyle>
            <a:lvl1pPr marL="0" indent="0">
              <a:buNone/>
              <a:defRPr lang="en-GB" sz="1200" b="0" dirty="0">
                <a:solidFill>
                  <a:srgbClr val="FFFFFF"/>
                </a:solidFill>
                <a:latin typeface="Calibri" panose="020F0502020204030204" pitchFamily="34" charset="0"/>
                <a:cs typeface="Calibri" panose="020F0502020204030204" pitchFamily="34" charset="0"/>
              </a:defRPr>
            </a:lvl1pPr>
          </a:lstStyle>
          <a:p>
            <a:pPr marL="0" lvl="0"/>
            <a:r>
              <a:rPr lang="en-GB"/>
              <a:t>Navigator bar: click to edit or delete</a:t>
            </a:r>
          </a:p>
        </p:txBody>
      </p:sp>
    </p:spTree>
    <p:extLst>
      <p:ext uri="{BB962C8B-B14F-4D97-AF65-F5344CB8AC3E}">
        <p14:creationId xmlns:p14="http://schemas.microsoft.com/office/powerpoint/2010/main" val="37280500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404" tIns="91404" rIns="91404" bIns="91404"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097"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192"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289"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384"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55"/>
            <a:ext cx="8538765" cy="4317999"/>
          </a:xfrm>
          <a:prstGeom prst="rect">
            <a:avLst/>
          </a:prstGeom>
          <a:noFill/>
          <a:ln>
            <a:noFill/>
          </a:ln>
        </p:spPr>
        <p:txBody>
          <a:bodyPr lIns="91404" tIns="91404" rIns="91404" bIns="91404" anchor="t" anchorCtr="0"/>
          <a:lstStyle>
            <a:lvl1pPr marL="342822" marR="0" lvl="0" indent="-203153"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93" marR="0" lvl="1" indent="-18093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572" marR="0" lvl="2" indent="-112686"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863" marR="0" lvl="3" indent="-157126"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519" marR="0" lvl="4"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616" marR="0" lvl="5"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711" marR="0" lvl="6"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809" marR="0" lvl="7"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904" marR="0" lvl="8"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783"/>
            <a:ext cx="8538765" cy="549275"/>
          </a:xfrm>
          <a:prstGeom prst="rect">
            <a:avLst/>
          </a:prstGeom>
          <a:noFill/>
          <a:ln>
            <a:noFill/>
          </a:ln>
        </p:spPr>
        <p:txBody>
          <a:bodyPr lIns="91404" tIns="91404" rIns="91404" bIns="91404"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097"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192"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289"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384"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548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9672"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096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9344"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defTabSz="914192"/>
            <a:r>
              <a:rPr lang="en-GB">
                <a:solidFill>
                  <a:srgbClr val="000000"/>
                </a:solidFill>
              </a:rPr>
              <a:t>DRAFT - NOT FOR FURTHER CIRCULATION</a:t>
            </a:r>
          </a:p>
        </p:txBody>
      </p:sp>
    </p:spTree>
    <p:extLst>
      <p:ext uri="{BB962C8B-B14F-4D97-AF65-F5344CB8AC3E}">
        <p14:creationId xmlns:p14="http://schemas.microsoft.com/office/powerpoint/2010/main" val="3344395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a:xfrm>
            <a:off x="7099300" y="6356385"/>
            <a:ext cx="2311400" cy="365125"/>
          </a:xfrm>
          <a:prstGeom prst="rect">
            <a:avLst/>
          </a:prstGeom>
        </p:spPr>
        <p:txBody>
          <a:bodyPr lIns="91419" tIns="45709" rIns="91419" bIns="45709"/>
          <a:lstStyle>
            <a:lvl1pPr>
              <a:defRPr/>
            </a:lvl1pPr>
          </a:lstStyle>
          <a:p>
            <a:pPr defTabSz="914192"/>
            <a:fld id="{67DE7D0A-5CC0-CD4F-AD63-02ED5F8284D6}" type="slidenum">
              <a:rPr lang="en-US" smtClean="0">
                <a:solidFill>
                  <a:srgbClr val="000000"/>
                </a:solidFill>
              </a:rPr>
              <a:pPr defTabSz="914192"/>
              <a:t>‹#›</a:t>
            </a:fld>
            <a:endParaRPr lang="en-US">
              <a:solidFill>
                <a:srgbClr val="000000"/>
              </a:solidFill>
            </a:endParaRPr>
          </a:p>
        </p:txBody>
      </p:sp>
      <p:sp>
        <p:nvSpPr>
          <p:cNvPr id="4" name="Content Placeholder 2"/>
          <p:cNvSpPr>
            <a:spLocks noGrp="1"/>
          </p:cNvSpPr>
          <p:nvPr>
            <p:ph idx="1"/>
          </p:nvPr>
        </p:nvSpPr>
        <p:spPr>
          <a:xfrm>
            <a:off x="495315"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40557755"/>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5" name="Rectangle 152" hidden="1"/>
          <p:cNvGraphicFramePr>
            <a:graphicFrameLocks/>
          </p:cNvGraphicFramePr>
          <p:nvPr>
            <p:custDataLst>
              <p:tags r:id="rId2"/>
            </p:custDataLst>
          </p:nvPr>
        </p:nvGraphicFramePr>
        <p:xfrm>
          <a:off x="0" y="3"/>
          <a:ext cx="171979" cy="158751"/>
        </p:xfrm>
        <a:graphic>
          <a:graphicData uri="http://schemas.openxmlformats.org/presentationml/2006/ole">
            <mc:AlternateContent xmlns:mc="http://schemas.openxmlformats.org/markup-compatibility/2006">
              <mc:Choice xmlns:v="urn:schemas-microsoft-com:vml" Requires="v">
                <p:oleObj spid="_x0000_s34820" name="think-cell Slide" r:id="rId4" imgW="0" imgH="0" progId="TCLayout.ActiveDocument.1">
                  <p:embed/>
                </p:oleObj>
              </mc:Choice>
              <mc:Fallback>
                <p:oleObj name="think-cell Slide" r:id="rId4" imgW="0" imgH="0" progId="TCLayout.ActiveDocument.1">
                  <p:embed/>
                  <p:pic>
                    <p:nvPicPr>
                      <p:cNvPr id="5"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
                        <a:ext cx="171979"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0" descr="logo-a5.gi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420100" y="374651"/>
            <a:ext cx="110238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9"/>
          <p:cNvSpPr>
            <a:spLocks noGrp="1"/>
          </p:cNvSpPr>
          <p:nvPr>
            <p:ph type="title"/>
          </p:nvPr>
        </p:nvSpPr>
        <p:spPr>
          <a:xfrm>
            <a:off x="624288" y="2480572"/>
            <a:ext cx="8813931" cy="2160735"/>
          </a:xfrm>
        </p:spPr>
        <p:txBody>
          <a:bodyPr/>
          <a:lstStyle>
            <a:lvl1pPr>
              <a:defRPr sz="3100"/>
            </a:lvl1pPr>
          </a:lstStyle>
          <a:p>
            <a:r>
              <a:rPr lang="en-US"/>
              <a:t>Click to edit Master title style</a:t>
            </a:r>
            <a:endParaRPr lang="en-GB"/>
          </a:p>
        </p:txBody>
      </p:sp>
      <p:sp>
        <p:nvSpPr>
          <p:cNvPr id="26" name="Text Placeholder 11"/>
          <p:cNvSpPr>
            <a:spLocks noGrp="1"/>
          </p:cNvSpPr>
          <p:nvPr>
            <p:ph type="body" sz="quarter" idx="10"/>
          </p:nvPr>
        </p:nvSpPr>
        <p:spPr>
          <a:xfrm>
            <a:off x="624288" y="4949754"/>
            <a:ext cx="8813931"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p:nvPr>
        </p:nvSpPr>
        <p:spPr>
          <a:xfrm>
            <a:off x="624288" y="5985399"/>
            <a:ext cx="8813931" cy="361031"/>
          </a:xfrm>
        </p:spPr>
        <p:txBody>
          <a:bodyPr/>
          <a:lstStyle>
            <a:lvl1pPr>
              <a:defRPr b="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26702965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6"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5846" name="think-cell Slide" r:id="rId5" imgW="360" imgH="360" progId="TCLayout.ActiveDocument.1">
                  <p:embed/>
                </p:oleObj>
              </mc:Choice>
              <mc:Fallback>
                <p:oleObj name="think-cell Slide" r:id="rId5" imgW="360" imgH="360" progId="TCLayout.ActiveDocument.1">
                  <p:embed/>
                  <p:pic>
                    <p:nvPicPr>
                      <p:cNvPr id="6"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E0381003-D586-406B-8F3F-21C20CBE198A}" type="slidenum">
              <a:rPr lang="en-GB" altLang="en-US" sz="900" smtClean="0">
                <a:solidFill>
                  <a:srgbClr val="0072C6"/>
                </a:solidFill>
              </a:rPr>
              <a:pPr algn="r" fontAlgn="base">
                <a:spcBef>
                  <a:spcPct val="0"/>
                </a:spcBef>
                <a:spcAft>
                  <a:spcPct val="0"/>
                </a:spcAft>
                <a:defRPr/>
              </a:pPr>
              <a:t>‹#›</a:t>
            </a:fld>
            <a:endParaRPr lang="en-GB" altLang="en-US" sz="900">
              <a:solidFill>
                <a:srgbClr val="0072C6"/>
              </a:solidFill>
            </a:endParaRPr>
          </a:p>
        </p:txBody>
      </p:sp>
      <p:pic>
        <p:nvPicPr>
          <p:cNvPr id="8" name="Picture 8" descr="logo-a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graphicFrame>
        <p:nvGraphicFramePr>
          <p:cNvPr id="11" name="Object 7" hidden="1"/>
          <p:cNvGraphicFramePr>
            <a:graphicFrameLocks noChangeAspect="1"/>
          </p:cNvGraphicFramePr>
          <p:nvPr>
            <p:custDataLst>
              <p:tags r:id="rId3"/>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5847" name="think-cell Slide" r:id="rId8" imgW="360" imgH="360" progId="TCLayout.ActiveDocument.1">
                  <p:embed/>
                </p:oleObj>
              </mc:Choice>
              <mc:Fallback>
                <p:oleObj name="think-cell Slide" r:id="rId8" imgW="360" imgH="360" progId="TCLayout.ActiveDocument.1">
                  <p:embed/>
                  <p:pic>
                    <p:nvPicPr>
                      <p:cNvPr id="11"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71244" y="163512"/>
            <a:ext cx="8370209" cy="831851"/>
          </a:xfrm>
        </p:spPr>
        <p:txBody>
          <a:bodyPr/>
          <a:lstStyle>
            <a:lvl1pPr>
              <a:defRPr/>
            </a:lvl1pPr>
          </a:lstStyle>
          <a:p>
            <a:r>
              <a:rPr lang="en-US"/>
              <a:t>Click to edit Master title style</a:t>
            </a:r>
            <a:endParaRPr lang="en-GB"/>
          </a:p>
        </p:txBody>
      </p:sp>
      <p:sp>
        <p:nvSpPr>
          <p:cNvPr id="5" name="Text Placeholder 4"/>
          <p:cNvSpPr>
            <a:spLocks noGrp="1"/>
          </p:cNvSpPr>
          <p:nvPr>
            <p:ph type="body" sz="quarter" idx="10"/>
          </p:nvPr>
        </p:nvSpPr>
        <p:spPr>
          <a:xfrm>
            <a:off x="471260" y="1509714"/>
            <a:ext cx="8963555" cy="4613275"/>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p:txBody>
      </p:sp>
    </p:spTree>
    <p:extLst>
      <p:ext uri="{BB962C8B-B14F-4D97-AF65-F5344CB8AC3E}">
        <p14:creationId xmlns:p14="http://schemas.microsoft.com/office/powerpoint/2010/main" val="15446342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322873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ext slide with takeaway">
    <p:spTree>
      <p:nvGrpSpPr>
        <p:cNvPr id="1" name=""/>
        <p:cNvGrpSpPr/>
        <p:nvPr/>
      </p:nvGrpSpPr>
      <p:grpSpPr>
        <a:xfrm>
          <a:off x="0" y="0"/>
          <a:ext cx="0" cy="0"/>
          <a:chOff x="0" y="0"/>
          <a:chExt cx="0" cy="0"/>
        </a:xfrm>
      </p:grpSpPr>
      <p:graphicFrame>
        <p:nvGraphicFramePr>
          <p:cNvPr id="8"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6870" name="think-cell Slide" r:id="rId5" imgW="360" imgH="360" progId="TCLayout.ActiveDocument.1">
                  <p:embed/>
                </p:oleObj>
              </mc:Choice>
              <mc:Fallback>
                <p:oleObj name="think-cell Slide" r:id="rId5" imgW="360" imgH="360" progId="TCLayout.ActiveDocument.1">
                  <p:embed/>
                  <p:pic>
                    <p:nvPicPr>
                      <p:cNvPr id="8"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50D9A9ED-583D-4F17-81EC-02CD90D9868C}" type="slidenum">
              <a:rPr lang="en-GB" altLang="en-US" sz="900" smtClean="0">
                <a:solidFill>
                  <a:srgbClr val="0072C6"/>
                </a:solidFill>
              </a:rPr>
              <a:pPr algn="r" fontAlgn="base">
                <a:spcBef>
                  <a:spcPct val="0"/>
                </a:spcBef>
                <a:spcAft>
                  <a:spcPct val="0"/>
                </a:spcAft>
                <a:defRPr/>
              </a:pPr>
              <a:t>‹#›</a:t>
            </a:fld>
            <a:endParaRPr lang="en-GB" altLang="en-US" sz="900">
              <a:solidFill>
                <a:srgbClr val="0072C6"/>
              </a:solidFill>
            </a:endParaRPr>
          </a:p>
        </p:txBody>
      </p:sp>
      <p:pic>
        <p:nvPicPr>
          <p:cNvPr id="11" name="Picture 8" descr="logo-a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graphicFrame>
        <p:nvGraphicFramePr>
          <p:cNvPr id="13" name="Object 7" hidden="1"/>
          <p:cNvGraphicFramePr>
            <a:graphicFrameLocks noChangeAspect="1"/>
          </p:cNvGraphicFramePr>
          <p:nvPr>
            <p:custDataLst>
              <p:tags r:id="rId3"/>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6871" name="think-cell Slide" r:id="rId8" imgW="360" imgH="360" progId="TCLayout.ActiveDocument.1">
                  <p:embed/>
                </p:oleObj>
              </mc:Choice>
              <mc:Fallback>
                <p:oleObj name="think-cell Slide" r:id="rId8" imgW="360" imgH="360" progId="TCLayout.ActiveDocument.1">
                  <p:embed/>
                  <p:pic>
                    <p:nvPicPr>
                      <p:cNvPr id="13"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71244" y="163512"/>
            <a:ext cx="8370209" cy="831851"/>
          </a:xfrm>
        </p:spPr>
        <p:txBody>
          <a:bodyPr/>
          <a:lstStyle>
            <a:lvl1pPr>
              <a:defRPr/>
            </a:lvl1pPr>
          </a:lstStyle>
          <a:p>
            <a:r>
              <a:rPr lang="en-US"/>
              <a:t>Click to edit Master title style</a:t>
            </a:r>
            <a:endParaRPr lang="en-GB"/>
          </a:p>
        </p:txBody>
      </p:sp>
      <p:sp>
        <p:nvSpPr>
          <p:cNvPr id="5" name="Text Placeholder 4"/>
          <p:cNvSpPr>
            <a:spLocks noGrp="1"/>
          </p:cNvSpPr>
          <p:nvPr>
            <p:ph type="body" sz="quarter" idx="10"/>
          </p:nvPr>
        </p:nvSpPr>
        <p:spPr>
          <a:xfrm>
            <a:off x="471260" y="1509714"/>
            <a:ext cx="8963555" cy="4613275"/>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p:txBody>
      </p:sp>
      <p:sp>
        <p:nvSpPr>
          <p:cNvPr id="7" name="Text Placeholder 36"/>
          <p:cNvSpPr>
            <a:spLocks noGrp="1"/>
          </p:cNvSpPr>
          <p:nvPr>
            <p:ph type="body" sz="quarter" idx="4294967295"/>
          </p:nvPr>
        </p:nvSpPr>
        <p:spPr>
          <a:xfrm>
            <a:off x="2140687" y="5545911"/>
            <a:ext cx="5624639" cy="669027"/>
          </a:xfrm>
          <a:prstGeom prst="rect">
            <a:avLst/>
          </a:prstGeom>
          <a:solidFill>
            <a:schemeClr val="accent4"/>
          </a:solidFill>
          <a:ln w="9525" cap="flat" cmpd="sng" algn="ctr">
            <a:noFill/>
            <a:prstDash val="solid"/>
            <a:round/>
            <a:headEnd type="none" w="med" len="med"/>
            <a:tailEnd type="none" w="med" len="med"/>
          </a:ln>
          <a:effectLst/>
        </p:spPr>
        <p:txBody>
          <a:bodyPr lIns="107975" tIns="91419" rIns="107975" bIns="91419" rtlCol="0" anchor="ctr">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lvl="0"/>
            <a:r>
              <a:rPr lang="en-US"/>
              <a:t>Click to edit Master text styles</a:t>
            </a:r>
          </a:p>
        </p:txBody>
      </p:sp>
      <p:sp>
        <p:nvSpPr>
          <p:cNvPr id="4" name="Text Placeholder 3"/>
          <p:cNvSpPr>
            <a:spLocks noGrp="1"/>
          </p:cNvSpPr>
          <p:nvPr>
            <p:ph type="body" sz="quarter" idx="12"/>
          </p:nvPr>
        </p:nvSpPr>
        <p:spPr>
          <a:xfrm>
            <a:off x="471488" y="995364"/>
            <a:ext cx="8369300" cy="309563"/>
          </a:xfrm>
          <a:noFill/>
          <a:ln w="9525" algn="ctr">
            <a:noFill/>
            <a:miter lim="800000"/>
            <a:headEnd/>
            <a:tailEnd/>
          </a:ln>
          <a:effectLst/>
        </p:spPr>
        <p:txBody>
          <a:bodyPr tIns="44429" bIns="44429" anchor="b"/>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r>
              <a:rPr lang="en-US"/>
              <a:t>Click to edit Master text styles</a:t>
            </a:r>
          </a:p>
        </p:txBody>
      </p:sp>
    </p:spTree>
    <p:extLst>
      <p:ext uri="{BB962C8B-B14F-4D97-AF65-F5344CB8AC3E}">
        <p14:creationId xmlns:p14="http://schemas.microsoft.com/office/powerpoint/2010/main" val="11970363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orizontal boxes">
    <p:spTree>
      <p:nvGrpSpPr>
        <p:cNvPr id="1" name=""/>
        <p:cNvGrpSpPr/>
        <p:nvPr/>
      </p:nvGrpSpPr>
      <p:grpSpPr>
        <a:xfrm>
          <a:off x="0" y="0"/>
          <a:ext cx="0" cy="0"/>
          <a:chOff x="0" y="0"/>
          <a:chExt cx="0" cy="0"/>
        </a:xfrm>
      </p:grpSpPr>
      <p:sp>
        <p:nvSpPr>
          <p:cNvPr id="2" name="Title 1"/>
          <p:cNvSpPr>
            <a:spLocks noGrp="1"/>
          </p:cNvSpPr>
          <p:nvPr>
            <p:ph type="title"/>
          </p:nvPr>
        </p:nvSpPr>
        <p:spPr>
          <a:xfrm>
            <a:off x="471244" y="161368"/>
            <a:ext cx="8370209" cy="833999"/>
          </a:xfrm>
          <a:prstGeom prst="rect">
            <a:avLst/>
          </a:prstGeom>
          <a:noFill/>
          <a:ln w="9525" algn="ctr">
            <a:noFill/>
            <a:miter lim="800000"/>
            <a:headEnd/>
            <a:tailEnd/>
          </a:ln>
          <a:effectLst/>
        </p:spPr>
        <p:txBody>
          <a:bodyPr/>
          <a:lstStyle>
            <a:lvl1pPr>
              <a:defRPr lang="en-GB" dirty="0"/>
            </a:lvl1pPr>
          </a:lstStyle>
          <a:p>
            <a:pPr lvl="0"/>
            <a:r>
              <a:rPr lang="en-US"/>
              <a:t>Click to edit Master title style</a:t>
            </a:r>
            <a:endParaRPr lang="en-GB"/>
          </a:p>
        </p:txBody>
      </p:sp>
      <p:sp>
        <p:nvSpPr>
          <p:cNvPr id="21" name="Text Placeholder 20"/>
          <p:cNvSpPr>
            <a:spLocks noGrp="1"/>
          </p:cNvSpPr>
          <p:nvPr>
            <p:ph type="body" sz="quarter" idx="10"/>
          </p:nvPr>
        </p:nvSpPr>
        <p:spPr>
          <a:xfrm>
            <a:off x="2144687" y="3260683"/>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Click to edit Master text styles</a:t>
            </a:r>
          </a:p>
          <a:p>
            <a:pPr lvl="1"/>
            <a:r>
              <a:rPr lang="en-US"/>
              <a:t>Second level</a:t>
            </a:r>
          </a:p>
          <a:p>
            <a:pPr lvl="2"/>
            <a:r>
              <a:rPr lang="en-US"/>
              <a:t>Third level</a:t>
            </a:r>
          </a:p>
        </p:txBody>
      </p:sp>
      <p:sp>
        <p:nvSpPr>
          <p:cNvPr id="15" name="Text Placeholder 2"/>
          <p:cNvSpPr>
            <a:spLocks noGrp="1"/>
          </p:cNvSpPr>
          <p:nvPr>
            <p:ph type="body" idx="1"/>
          </p:nvPr>
        </p:nvSpPr>
        <p:spPr>
          <a:xfrm>
            <a:off x="471224" y="1568495"/>
            <a:ext cx="1601457" cy="1512000"/>
          </a:xfrm>
          <a:prstGeom prst="rect">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Master text styles</a:t>
            </a:r>
          </a:p>
        </p:txBody>
      </p:sp>
      <p:sp>
        <p:nvSpPr>
          <p:cNvPr id="12" name="Text Placeholder 20"/>
          <p:cNvSpPr>
            <a:spLocks noGrp="1"/>
          </p:cNvSpPr>
          <p:nvPr>
            <p:ph type="body" sz="quarter" idx="14"/>
          </p:nvPr>
        </p:nvSpPr>
        <p:spPr>
          <a:xfrm>
            <a:off x="2144687" y="1568495"/>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Click to edit Master text styles</a:t>
            </a:r>
          </a:p>
          <a:p>
            <a:pPr lvl="1"/>
            <a:r>
              <a:rPr lang="en-US"/>
              <a:t>Second level</a:t>
            </a:r>
          </a:p>
          <a:p>
            <a:pPr lvl="2"/>
            <a:r>
              <a:rPr lang="en-US"/>
              <a:t>Third level</a:t>
            </a:r>
          </a:p>
        </p:txBody>
      </p:sp>
      <p:sp>
        <p:nvSpPr>
          <p:cNvPr id="18" name="Text Placeholder 2"/>
          <p:cNvSpPr>
            <a:spLocks noGrp="1"/>
          </p:cNvSpPr>
          <p:nvPr>
            <p:ph type="body" idx="15"/>
          </p:nvPr>
        </p:nvSpPr>
        <p:spPr>
          <a:xfrm>
            <a:off x="471224" y="3260683"/>
            <a:ext cx="1601457" cy="1512000"/>
          </a:xfrm>
          <a:prstGeom prst="rect">
            <a:avLst/>
          </a:prstGeom>
          <a:solidFill>
            <a:schemeClr val="accent4"/>
          </a:solidFill>
        </p:spPr>
        <p:txBody>
          <a:bodyPr lIns="71983" rIns="71983" anchor="ctr"/>
          <a:lstStyle>
            <a:lvl1pPr marL="0" indent="0" algn="ctr">
              <a:spcBef>
                <a:spcPts val="0"/>
              </a:spcBef>
              <a:buNone/>
              <a:defRPr sz="1600" b="1" u="none" baseline="0">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Master text styles</a:t>
            </a:r>
          </a:p>
        </p:txBody>
      </p:sp>
      <p:sp>
        <p:nvSpPr>
          <p:cNvPr id="11" name="Text Placeholder 20"/>
          <p:cNvSpPr>
            <a:spLocks noGrp="1"/>
          </p:cNvSpPr>
          <p:nvPr>
            <p:ph type="body" sz="quarter" idx="18"/>
          </p:nvPr>
        </p:nvSpPr>
        <p:spPr>
          <a:xfrm>
            <a:off x="2144687" y="4952871"/>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9"/>
          </p:nvPr>
        </p:nvSpPr>
        <p:spPr>
          <a:xfrm>
            <a:off x="471224" y="4952871"/>
            <a:ext cx="1601457" cy="1512000"/>
          </a:xfrm>
          <a:prstGeom prst="rect">
            <a:avLst/>
          </a:prstGeom>
          <a:solidFill>
            <a:schemeClr val="accent4"/>
          </a:solidFill>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2441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82505" y="4407043"/>
            <a:ext cx="8420100" cy="1362075"/>
          </a:xfrm>
          <a:prstGeom prst="rect">
            <a:avLst/>
          </a:prstGeom>
          <a:noFill/>
          <a:ln>
            <a:noFill/>
          </a:ln>
        </p:spPr>
        <p:txBody>
          <a:bodyPr lIns="91382" tIns="91382" rIns="91382" bIns="91382"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782505" y="2906713"/>
            <a:ext cx="8420100" cy="1500187"/>
          </a:xfrm>
          <a:prstGeom prst="rect">
            <a:avLst/>
          </a:prstGeom>
          <a:noFill/>
          <a:ln>
            <a:noFill/>
          </a:ln>
        </p:spPr>
        <p:txBody>
          <a:bodyPr lIns="91382" tIns="91382" rIns="91382" bIns="91382"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6993"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3984"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0976"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7969"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496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1952"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198944"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5936"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961431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p:nvPr>
        </p:nvSpPr>
        <p:spPr>
          <a:xfrm>
            <a:off x="471244" y="161368"/>
            <a:ext cx="8370209" cy="833999"/>
          </a:xfrm>
          <a:prstGeom prst="rect">
            <a:avLst/>
          </a:prstGeom>
          <a:noFill/>
          <a:ln w="9525" algn="ctr">
            <a:noFill/>
            <a:miter lim="800000"/>
            <a:headEnd/>
            <a:tailEnd/>
          </a:ln>
          <a:effectLst/>
        </p:spPr>
        <p:txBody>
          <a:bodyPr/>
          <a:lstStyle>
            <a:lvl1pPr>
              <a:defRPr lang="en-GB" dirty="0"/>
            </a:lvl1pPr>
          </a:lstStyle>
          <a:p>
            <a:pPr lvl="0"/>
            <a:r>
              <a:rPr lang="en-US"/>
              <a:t>Click to edit Master title style</a:t>
            </a:r>
            <a:endParaRPr lang="en-GB"/>
          </a:p>
        </p:txBody>
      </p:sp>
      <p:sp>
        <p:nvSpPr>
          <p:cNvPr id="15" name="Text Placeholder 2"/>
          <p:cNvSpPr>
            <a:spLocks noGrp="1"/>
          </p:cNvSpPr>
          <p:nvPr>
            <p:ph type="body" idx="1"/>
          </p:nvPr>
        </p:nvSpPr>
        <p:spPr>
          <a:xfrm>
            <a:off x="471223" y="1568497"/>
            <a:ext cx="3051907" cy="529247"/>
          </a:xfrm>
          <a:prstGeom prst="homePlate">
            <a:avLst>
              <a:gd name="adj" fmla="val 37104"/>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Master text styles</a:t>
            </a:r>
          </a:p>
        </p:txBody>
      </p:sp>
      <p:sp>
        <p:nvSpPr>
          <p:cNvPr id="12" name="Text Placeholder 20"/>
          <p:cNvSpPr>
            <a:spLocks noGrp="1"/>
          </p:cNvSpPr>
          <p:nvPr>
            <p:ph type="body" sz="quarter" idx="14"/>
          </p:nvPr>
        </p:nvSpPr>
        <p:spPr>
          <a:xfrm>
            <a:off x="471224"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a:p>
            <a:pPr lvl="1"/>
            <a:r>
              <a:rPr lang="en-US"/>
              <a:t>Second level</a:t>
            </a:r>
          </a:p>
          <a:p>
            <a:pPr lvl="2"/>
            <a:r>
              <a:rPr lang="en-US"/>
              <a:t>Third level</a:t>
            </a:r>
          </a:p>
        </p:txBody>
      </p:sp>
      <p:sp>
        <p:nvSpPr>
          <p:cNvPr id="10" name="Text Placeholder 2"/>
          <p:cNvSpPr>
            <a:spLocks noGrp="1"/>
          </p:cNvSpPr>
          <p:nvPr>
            <p:ph type="body" idx="20"/>
          </p:nvPr>
        </p:nvSpPr>
        <p:spPr>
          <a:xfrm>
            <a:off x="3385451"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21"/>
          </p:nvPr>
        </p:nvSpPr>
        <p:spPr>
          <a:xfrm>
            <a:off x="6303462"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Master text styles</a:t>
            </a:r>
          </a:p>
        </p:txBody>
      </p:sp>
      <p:sp>
        <p:nvSpPr>
          <p:cNvPr id="16" name="Text Placeholder 20"/>
          <p:cNvSpPr>
            <a:spLocks noGrp="1"/>
          </p:cNvSpPr>
          <p:nvPr>
            <p:ph type="body" sz="quarter" idx="22"/>
          </p:nvPr>
        </p:nvSpPr>
        <p:spPr>
          <a:xfrm>
            <a:off x="341232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a:p>
            <a:pPr lvl="1"/>
            <a:r>
              <a:rPr lang="en-US"/>
              <a:t>Second level</a:t>
            </a:r>
          </a:p>
          <a:p>
            <a:pPr lvl="2"/>
            <a:r>
              <a:rPr lang="en-US"/>
              <a:t>Third level</a:t>
            </a:r>
          </a:p>
        </p:txBody>
      </p:sp>
      <p:sp>
        <p:nvSpPr>
          <p:cNvPr id="17" name="Text Placeholder 20"/>
          <p:cNvSpPr>
            <a:spLocks noGrp="1"/>
          </p:cNvSpPr>
          <p:nvPr>
            <p:ph type="body" sz="quarter" idx="23"/>
          </p:nvPr>
        </p:nvSpPr>
        <p:spPr>
          <a:xfrm>
            <a:off x="633998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296795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71244" y="161368"/>
            <a:ext cx="8370209" cy="833999"/>
          </a:xfrm>
          <a:prstGeom prst="rect">
            <a:avLst/>
          </a:prstGeom>
          <a:noFill/>
          <a:ln w="9525" algn="ctr">
            <a:noFill/>
            <a:miter lim="800000"/>
            <a:headEnd/>
            <a:tailEnd/>
          </a:ln>
          <a:effectLst/>
        </p:spPr>
        <p:txBody>
          <a:bodyPr/>
          <a:lstStyle>
            <a:lvl1pPr>
              <a:defRPr lang="en-GB" dirty="0"/>
            </a:lvl1pPr>
          </a:lstStyle>
          <a:p>
            <a:pPr lvl="0"/>
            <a:r>
              <a:rPr lang="en-US"/>
              <a:t>Click to edit Master title style</a:t>
            </a:r>
            <a:endParaRPr lang="en-GB"/>
          </a:p>
        </p:txBody>
      </p:sp>
      <p:sp>
        <p:nvSpPr>
          <p:cNvPr id="15" name="Text Placeholder 2"/>
          <p:cNvSpPr>
            <a:spLocks noGrp="1"/>
          </p:cNvSpPr>
          <p:nvPr>
            <p:ph type="body" idx="1"/>
          </p:nvPr>
        </p:nvSpPr>
        <p:spPr>
          <a:xfrm>
            <a:off x="471222" y="1568498"/>
            <a:ext cx="396000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19" bIns="91419" rtlCol="0" anchor="b">
            <a:noAutofit/>
          </a:bodyPr>
          <a:lstStyle>
            <a:lvl1pPr algn="ctr">
              <a:defRPr lang="en-US" kern="1200" dirty="0" smtClean="0">
                <a:solidFill>
                  <a:srgbClr val="000000"/>
                </a:solidFill>
              </a:defRPr>
            </a:lvl1pPr>
          </a:lstStyle>
          <a:p>
            <a:pPr lvl="0"/>
            <a:r>
              <a:rPr lang="en-US"/>
              <a:t>Click to edit Master text styles</a:t>
            </a:r>
          </a:p>
        </p:txBody>
      </p:sp>
      <p:sp>
        <p:nvSpPr>
          <p:cNvPr id="18" name="Text Placeholder 2"/>
          <p:cNvSpPr>
            <a:spLocks noGrp="1"/>
          </p:cNvSpPr>
          <p:nvPr>
            <p:ph type="body" idx="15"/>
          </p:nvPr>
        </p:nvSpPr>
        <p:spPr>
          <a:xfrm>
            <a:off x="5365376" y="1568498"/>
            <a:ext cx="387275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19" bIns="91419" rtlCol="0" anchor="b">
            <a:noAutofit/>
          </a:bodyPr>
          <a:lstStyle>
            <a:lvl1pPr algn="ctr">
              <a:defRPr lang="en-US" kern="1200" dirty="0" smtClean="0">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24314186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Four boxes">
    <p:spTree>
      <p:nvGrpSpPr>
        <p:cNvPr id="1" name=""/>
        <p:cNvGrpSpPr/>
        <p:nvPr/>
      </p:nvGrpSpPr>
      <p:grpSpPr>
        <a:xfrm>
          <a:off x="0" y="0"/>
          <a:ext cx="0" cy="0"/>
          <a:chOff x="0" y="0"/>
          <a:chExt cx="0" cy="0"/>
        </a:xfrm>
      </p:grpSpPr>
      <p:graphicFrame>
        <p:nvGraphicFramePr>
          <p:cNvPr id="12"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7894" name="think-cell Slide" r:id="rId5" imgW="360" imgH="360" progId="TCLayout.ActiveDocument.1">
                  <p:embed/>
                </p:oleObj>
              </mc:Choice>
              <mc:Fallback>
                <p:oleObj name="think-cell Slide" r:id="rId5" imgW="360" imgH="360" progId="TCLayout.ActiveDocument.1">
                  <p:embed/>
                  <p:pic>
                    <p:nvPicPr>
                      <p:cNvPr id="12"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EBA3D408-C47B-456A-9AB3-8089DD3190ED}" type="slidenum">
              <a:rPr lang="en-GB" altLang="en-US" sz="900" smtClean="0">
                <a:solidFill>
                  <a:srgbClr val="0072C6"/>
                </a:solidFill>
              </a:rPr>
              <a:pPr algn="r" fontAlgn="base">
                <a:spcBef>
                  <a:spcPct val="0"/>
                </a:spcBef>
                <a:spcAft>
                  <a:spcPct val="0"/>
                </a:spcAft>
                <a:defRPr/>
              </a:pPr>
              <a:t>‹#›</a:t>
            </a:fld>
            <a:endParaRPr lang="en-GB" altLang="en-US" sz="900">
              <a:solidFill>
                <a:srgbClr val="0072C6"/>
              </a:solidFill>
            </a:endParaRPr>
          </a:p>
        </p:txBody>
      </p:sp>
      <p:pic>
        <p:nvPicPr>
          <p:cNvPr id="14" name="Picture 8" descr="logo-a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graphicFrame>
        <p:nvGraphicFramePr>
          <p:cNvPr id="16" name="Object 7" hidden="1"/>
          <p:cNvGraphicFramePr>
            <a:graphicFrameLocks noChangeAspect="1"/>
          </p:cNvGraphicFramePr>
          <p:nvPr>
            <p:custDataLst>
              <p:tags r:id="rId3"/>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7895" name="think-cell Slide" r:id="rId8" imgW="360" imgH="360" progId="TCLayout.ActiveDocument.1">
                  <p:embed/>
                </p:oleObj>
              </mc:Choice>
              <mc:Fallback>
                <p:oleObj name="think-cell Slide" r:id="rId8" imgW="360" imgH="360" progId="TCLayout.ActiveDocument.1">
                  <p:embed/>
                  <p:pic>
                    <p:nvPicPr>
                      <p:cNvPr id="16"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Text Placeholder 10"/>
          <p:cNvSpPr>
            <a:spLocks noGrp="1"/>
          </p:cNvSpPr>
          <p:nvPr>
            <p:ph type="body" idx="1"/>
          </p:nvPr>
        </p:nvSpPr>
        <p:spPr>
          <a:xfrm>
            <a:off x="471227" y="1568497"/>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57" name="Text Placeholder 12"/>
          <p:cNvSpPr>
            <a:spLocks noGrp="1"/>
          </p:cNvSpPr>
          <p:nvPr>
            <p:ph type="body" sz="quarter" idx="14"/>
          </p:nvPr>
        </p:nvSpPr>
        <p:spPr>
          <a:xfrm>
            <a:off x="471227" y="2097754"/>
            <a:ext cx="3937005" cy="1614467"/>
          </a:xfrm>
          <a:solidFill>
            <a:schemeClr val="bg1">
              <a:lumMod val="95000"/>
            </a:schemeClr>
          </a:solidFill>
        </p:spPr>
        <p:txBody>
          <a:bodyPr lIns="71983" tIns="89979" rIns="71983" bIns="71983"/>
          <a:lstStyle>
            <a:lvl1pPr>
              <a:defRPr sz="1400"/>
            </a:lvl1pPr>
          </a:lstStyle>
          <a:p>
            <a:pPr lvl="0"/>
            <a:r>
              <a:rPr lang="en-US"/>
              <a:t>Click to edit Master text styles</a:t>
            </a:r>
          </a:p>
        </p:txBody>
      </p:sp>
      <p:sp>
        <p:nvSpPr>
          <p:cNvPr id="58" name="Title 1"/>
          <p:cNvSpPr>
            <a:spLocks noGrp="1"/>
          </p:cNvSpPr>
          <p:nvPr>
            <p:ph type="title"/>
          </p:nvPr>
        </p:nvSpPr>
        <p:spPr>
          <a:xfrm>
            <a:off x="471244" y="161368"/>
            <a:ext cx="8370209" cy="833999"/>
          </a:xfrm>
          <a:prstGeom prst="rect">
            <a:avLst/>
          </a:prstGeom>
          <a:noFill/>
          <a:ln w="9525" algn="ctr">
            <a:noFill/>
            <a:miter lim="800000"/>
            <a:headEnd/>
            <a:tailEnd/>
          </a:ln>
          <a:effectLst/>
        </p:spPr>
        <p:txBody>
          <a:bodyPr/>
          <a:lstStyle>
            <a:lvl1pPr>
              <a:defRPr lang="en-GB" dirty="0"/>
            </a:lvl1pPr>
          </a:lstStyle>
          <a:p>
            <a:pPr lvl="0"/>
            <a:r>
              <a:rPr lang="en-US"/>
              <a:t>Click to edit Master title style</a:t>
            </a:r>
            <a:endParaRPr lang="en-GB"/>
          </a:p>
        </p:txBody>
      </p:sp>
      <p:sp>
        <p:nvSpPr>
          <p:cNvPr id="60" name="Text Placeholder 20"/>
          <p:cNvSpPr>
            <a:spLocks noGrp="1"/>
          </p:cNvSpPr>
          <p:nvPr>
            <p:ph type="body" sz="quarter" idx="1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p:txBody>
      </p:sp>
      <p:sp>
        <p:nvSpPr>
          <p:cNvPr id="61" name="Text Placeholder 10"/>
          <p:cNvSpPr>
            <a:spLocks noGrp="1"/>
          </p:cNvSpPr>
          <p:nvPr>
            <p:ph type="body" idx="15"/>
          </p:nvPr>
        </p:nvSpPr>
        <p:spPr>
          <a:xfrm>
            <a:off x="5191139" y="1568497"/>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2" name="Text Placeholder 12"/>
          <p:cNvSpPr>
            <a:spLocks noGrp="1"/>
          </p:cNvSpPr>
          <p:nvPr>
            <p:ph type="body" sz="quarter" idx="16"/>
          </p:nvPr>
        </p:nvSpPr>
        <p:spPr>
          <a:xfrm>
            <a:off x="5191139" y="2097754"/>
            <a:ext cx="3937005" cy="1614467"/>
          </a:xfrm>
          <a:solidFill>
            <a:schemeClr val="bg1">
              <a:lumMod val="95000"/>
            </a:schemeClr>
          </a:solidFill>
        </p:spPr>
        <p:txBody>
          <a:bodyPr lIns="71983" tIns="89979" rIns="71983" bIns="71983"/>
          <a:lstStyle>
            <a:lvl1pPr>
              <a:defRPr sz="1400"/>
            </a:lvl1pPr>
          </a:lstStyle>
          <a:p>
            <a:pPr lvl="0"/>
            <a:r>
              <a:rPr lang="en-US"/>
              <a:t>Click to edit Master text styles</a:t>
            </a:r>
          </a:p>
        </p:txBody>
      </p:sp>
      <p:sp>
        <p:nvSpPr>
          <p:cNvPr id="63" name="Text Placeholder 10"/>
          <p:cNvSpPr>
            <a:spLocks noGrp="1"/>
          </p:cNvSpPr>
          <p:nvPr>
            <p:ph type="body" idx="17"/>
          </p:nvPr>
        </p:nvSpPr>
        <p:spPr>
          <a:xfrm>
            <a:off x="471227" y="3962072"/>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4" name="Text Placeholder 12"/>
          <p:cNvSpPr>
            <a:spLocks noGrp="1"/>
          </p:cNvSpPr>
          <p:nvPr>
            <p:ph type="body" sz="quarter" idx="18"/>
          </p:nvPr>
        </p:nvSpPr>
        <p:spPr>
          <a:xfrm>
            <a:off x="471227" y="4491331"/>
            <a:ext cx="3937005" cy="1614467"/>
          </a:xfrm>
          <a:solidFill>
            <a:schemeClr val="bg1">
              <a:lumMod val="95000"/>
            </a:schemeClr>
          </a:solidFill>
        </p:spPr>
        <p:txBody>
          <a:bodyPr lIns="71983" tIns="89979" rIns="71983" bIns="71983"/>
          <a:lstStyle>
            <a:lvl1pPr>
              <a:defRPr sz="1400"/>
            </a:lvl1pPr>
          </a:lstStyle>
          <a:p>
            <a:pPr lvl="0"/>
            <a:r>
              <a:rPr lang="en-US"/>
              <a:t>Click to edit Master text styles</a:t>
            </a:r>
          </a:p>
        </p:txBody>
      </p:sp>
      <p:sp>
        <p:nvSpPr>
          <p:cNvPr id="65" name="Text Placeholder 10"/>
          <p:cNvSpPr>
            <a:spLocks noGrp="1"/>
          </p:cNvSpPr>
          <p:nvPr>
            <p:ph type="body" idx="19"/>
          </p:nvPr>
        </p:nvSpPr>
        <p:spPr>
          <a:xfrm>
            <a:off x="5191139" y="3962072"/>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6" name="Text Placeholder 12"/>
          <p:cNvSpPr>
            <a:spLocks noGrp="1"/>
          </p:cNvSpPr>
          <p:nvPr>
            <p:ph type="body" sz="quarter" idx="20"/>
          </p:nvPr>
        </p:nvSpPr>
        <p:spPr>
          <a:xfrm>
            <a:off x="5191139" y="4491331"/>
            <a:ext cx="3937005" cy="1614467"/>
          </a:xfrm>
          <a:solidFill>
            <a:schemeClr val="bg1">
              <a:lumMod val="95000"/>
            </a:schemeClr>
          </a:solidFill>
        </p:spPr>
        <p:txBody>
          <a:bodyPr lIns="71983" tIns="89979" rIns="71983" bIns="71983"/>
          <a:lstStyle>
            <a:lvl1pPr>
              <a:defRPr sz="1400"/>
            </a:lvl1pPr>
          </a:lstStyle>
          <a:p>
            <a:pPr lvl="0"/>
            <a:r>
              <a:rPr lang="en-US"/>
              <a:t>Click to edit Master text styles</a:t>
            </a:r>
          </a:p>
        </p:txBody>
      </p:sp>
    </p:spTree>
    <p:extLst>
      <p:ext uri="{BB962C8B-B14F-4D97-AF65-F5344CB8AC3E}">
        <p14:creationId xmlns:p14="http://schemas.microsoft.com/office/powerpoint/2010/main" val="19215822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aphicFrame>
        <p:nvGraphicFramePr>
          <p:cNvPr id="7"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8918" name="think-cell Slide" r:id="rId5" imgW="360" imgH="360" progId="TCLayout.ActiveDocument.1">
                  <p:embed/>
                </p:oleObj>
              </mc:Choice>
              <mc:Fallback>
                <p:oleObj name="think-cell Slide" r:id="rId5" imgW="360" imgH="360" progId="TCLayout.ActiveDocument.1">
                  <p:embed/>
                  <p:pic>
                    <p:nvPicPr>
                      <p:cNvPr id="7"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F328D16C-2493-4DA9-8D60-6DBF7C57DA67}" type="slidenum">
              <a:rPr lang="en-GB" altLang="en-US" sz="900" smtClean="0">
                <a:solidFill>
                  <a:srgbClr val="0072C6"/>
                </a:solidFill>
              </a:rPr>
              <a:pPr algn="r" fontAlgn="base">
                <a:spcBef>
                  <a:spcPct val="0"/>
                </a:spcBef>
                <a:spcAft>
                  <a:spcPct val="0"/>
                </a:spcAft>
                <a:defRPr/>
              </a:pPr>
              <a:t>‹#›</a:t>
            </a:fld>
            <a:endParaRPr lang="en-GB" altLang="en-US" sz="900">
              <a:solidFill>
                <a:srgbClr val="0072C6"/>
              </a:solidFill>
            </a:endParaRPr>
          </a:p>
        </p:txBody>
      </p:sp>
      <p:pic>
        <p:nvPicPr>
          <p:cNvPr id="9" name="Picture 10" descr="logo-a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graphicFrame>
        <p:nvGraphicFramePr>
          <p:cNvPr id="11" name="Object 7" hidden="1"/>
          <p:cNvGraphicFramePr>
            <a:graphicFrameLocks noChangeAspect="1"/>
          </p:cNvGraphicFramePr>
          <p:nvPr>
            <p:custDataLst>
              <p:tags r:id="rId3"/>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8919" name="think-cell Slide" r:id="rId8" imgW="360" imgH="360" progId="TCLayout.ActiveDocument.1">
                  <p:embed/>
                </p:oleObj>
              </mc:Choice>
              <mc:Fallback>
                <p:oleObj name="think-cell Slide" r:id="rId8" imgW="360" imgH="360" progId="TCLayout.ActiveDocument.1">
                  <p:embed/>
                  <p:pic>
                    <p:nvPicPr>
                      <p:cNvPr id="11"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Placeholder 4"/>
          <p:cNvSpPr>
            <a:spLocks noGrp="1"/>
          </p:cNvSpPr>
          <p:nvPr>
            <p:ph type="body" sz="quarter" idx="10"/>
          </p:nvPr>
        </p:nvSpPr>
        <p:spPr>
          <a:xfrm>
            <a:off x="471488" y="2437833"/>
            <a:ext cx="8369300" cy="644525"/>
          </a:xfrm>
          <a:noFill/>
          <a:ln w="9525" algn="ctr">
            <a:noFill/>
            <a:miter lim="800000"/>
            <a:headEnd/>
            <a:tailEnd/>
          </a:ln>
          <a:effectLst/>
        </p:spPr>
        <p:txBody>
          <a:bodyPr tIns="44429" bIns="44429" anchor="ct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r>
              <a:rPr lang="en-US"/>
              <a:t>Click to edit Master text styles</a:t>
            </a:r>
          </a:p>
        </p:txBody>
      </p:sp>
      <p:sp>
        <p:nvSpPr>
          <p:cNvPr id="13" name="Text Placeholder 4"/>
          <p:cNvSpPr>
            <a:spLocks noGrp="1"/>
          </p:cNvSpPr>
          <p:nvPr>
            <p:ph type="body" sz="quarter" idx="11"/>
          </p:nvPr>
        </p:nvSpPr>
        <p:spPr>
          <a:xfrm>
            <a:off x="471488" y="3166604"/>
            <a:ext cx="8369300" cy="644525"/>
          </a:xfrm>
          <a:noFill/>
          <a:ln w="9525" algn="ctr">
            <a:noFill/>
            <a:miter lim="800000"/>
            <a:headEnd/>
            <a:tailEnd/>
          </a:ln>
          <a:effectLst/>
        </p:spPr>
        <p:txBody>
          <a:bodyPr tIns="44429" bIns="44429" anchor="ct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r>
              <a:rPr lang="en-US"/>
              <a:t>Click to edit Master text styles</a:t>
            </a:r>
          </a:p>
        </p:txBody>
      </p:sp>
      <p:sp>
        <p:nvSpPr>
          <p:cNvPr id="14" name="Text Placeholder 4"/>
          <p:cNvSpPr>
            <a:spLocks noGrp="1"/>
          </p:cNvSpPr>
          <p:nvPr>
            <p:ph type="body" sz="quarter" idx="12"/>
          </p:nvPr>
        </p:nvSpPr>
        <p:spPr>
          <a:xfrm>
            <a:off x="471488" y="3895400"/>
            <a:ext cx="8369300" cy="644525"/>
          </a:xfrm>
          <a:noFill/>
          <a:ln w="9525" algn="ctr">
            <a:noFill/>
            <a:miter lim="800000"/>
            <a:headEnd/>
            <a:tailEnd/>
          </a:ln>
          <a:effectLst/>
        </p:spPr>
        <p:txBody>
          <a:bodyPr tIns="44429" bIns="44429" anchor="ctr"/>
          <a:lstStyle>
            <a:lvl1pPr>
              <a:defRPr lang="en-US" sz="2000" smtClean="0">
                <a:solidFill>
                  <a:schemeClr val="tx2"/>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r>
              <a:rPr lang="en-US"/>
              <a:t>Click to edit Master text styles</a:t>
            </a:r>
          </a:p>
        </p:txBody>
      </p:sp>
      <p:sp>
        <p:nvSpPr>
          <p:cNvPr id="15" name="Text Placeholder 4"/>
          <p:cNvSpPr>
            <a:spLocks noGrp="1"/>
          </p:cNvSpPr>
          <p:nvPr>
            <p:ph type="body" sz="quarter" idx="13"/>
          </p:nvPr>
        </p:nvSpPr>
        <p:spPr>
          <a:xfrm>
            <a:off x="471488" y="4624238"/>
            <a:ext cx="8369300" cy="644525"/>
          </a:xfrm>
          <a:noFill/>
          <a:ln w="9525" algn="ctr">
            <a:noFill/>
            <a:miter lim="800000"/>
            <a:headEnd/>
            <a:tailEnd/>
          </a:ln>
          <a:effectLst/>
        </p:spPr>
        <p:txBody>
          <a:bodyPr tIns="44429" bIns="44429" anchor="ct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r>
              <a:rPr lang="en-US"/>
              <a:t>Click to edit Master text styles</a:t>
            </a:r>
          </a:p>
        </p:txBody>
      </p:sp>
      <p:sp>
        <p:nvSpPr>
          <p:cNvPr id="16" name="Text Placeholder 4"/>
          <p:cNvSpPr>
            <a:spLocks noGrp="1"/>
          </p:cNvSpPr>
          <p:nvPr>
            <p:ph type="body" sz="quarter" idx="14"/>
          </p:nvPr>
        </p:nvSpPr>
        <p:spPr>
          <a:xfrm>
            <a:off x="471488" y="1708995"/>
            <a:ext cx="8369300" cy="644525"/>
          </a:xfrm>
          <a:noFill/>
          <a:ln w="9525" algn="ctr">
            <a:noFill/>
            <a:miter lim="800000"/>
            <a:headEnd/>
            <a:tailEnd/>
          </a:ln>
          <a:effectLst/>
        </p:spPr>
        <p:txBody>
          <a:bodyPr tIns="44429" bIns="44429" anchor="ctr"/>
          <a:lstStyle>
            <a:lvl1pPr>
              <a:defRPr lang="en-US" sz="2000" baseline="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r>
              <a:rPr lang="en-US"/>
              <a:t>Click to edit Master text styles</a:t>
            </a:r>
          </a:p>
        </p:txBody>
      </p:sp>
    </p:spTree>
    <p:extLst>
      <p:ext uri="{BB962C8B-B14F-4D97-AF65-F5344CB8AC3E}">
        <p14:creationId xmlns:p14="http://schemas.microsoft.com/office/powerpoint/2010/main" val="15175101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9942" name="think-cell Slide" r:id="rId5" imgW="360" imgH="360" progId="TCLayout.ActiveDocument.1">
                  <p:embed/>
                </p:oleObj>
              </mc:Choice>
              <mc:Fallback>
                <p:oleObj name="think-cell Slide" r:id="rId5" imgW="360" imgH="360" progId="TCLayout.ActiveDocument.1">
                  <p:embed/>
                  <p:pic>
                    <p:nvPicPr>
                      <p:cNvPr id="3"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46478B89-1404-424E-A3B6-BC00E8302568}" type="slidenum">
              <a:rPr lang="en-GB" altLang="en-US" sz="900" smtClean="0">
                <a:solidFill>
                  <a:srgbClr val="0072C6"/>
                </a:solidFill>
              </a:rPr>
              <a:pPr algn="r" fontAlgn="base">
                <a:spcBef>
                  <a:spcPct val="0"/>
                </a:spcBef>
                <a:spcAft>
                  <a:spcPct val="0"/>
                </a:spcAft>
                <a:defRPr/>
              </a:pPr>
              <a:t>‹#›</a:t>
            </a:fld>
            <a:endParaRPr lang="en-GB" altLang="en-US" sz="900">
              <a:solidFill>
                <a:srgbClr val="0072C6"/>
              </a:solidFill>
            </a:endParaRPr>
          </a:p>
        </p:txBody>
      </p:sp>
      <p:pic>
        <p:nvPicPr>
          <p:cNvPr id="5" name="Picture 8" descr="logo-a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graphicFrame>
        <p:nvGraphicFramePr>
          <p:cNvPr id="7" name="Object 7" hidden="1"/>
          <p:cNvGraphicFramePr>
            <a:graphicFrameLocks noChangeAspect="1"/>
          </p:cNvGraphicFramePr>
          <p:nvPr>
            <p:custDataLst>
              <p:tags r:id="rId3"/>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9943" name="think-cell Slide" r:id="rId8" imgW="360" imgH="360" progId="TCLayout.ActiveDocument.1">
                  <p:embed/>
                </p:oleObj>
              </mc:Choice>
              <mc:Fallback>
                <p:oleObj name="think-cell Slide" r:id="rId8" imgW="360" imgH="360" progId="TCLayout.ActiveDocument.1">
                  <p:embed/>
                  <p:pic>
                    <p:nvPicPr>
                      <p:cNvPr id="7"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71244" y="163512"/>
            <a:ext cx="8370209" cy="831851"/>
          </a:xfr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32303463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40966" name="think-cell Slide" r:id="rId5" imgW="360" imgH="360" progId="TCLayout.ActiveDocument.1">
                  <p:embed/>
                </p:oleObj>
              </mc:Choice>
              <mc:Fallback>
                <p:oleObj name="think-cell Slide" r:id="rId5" imgW="360" imgH="360" progId="TCLayout.ActiveDocument.1">
                  <p:embed/>
                  <p:pic>
                    <p:nvPicPr>
                      <p:cNvPr id="2"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E64AAD80-DCEC-4E0E-BDA3-2D93F9F1027F}" type="slidenum">
              <a:rPr lang="en-GB" altLang="en-US" sz="900" smtClean="0">
                <a:solidFill>
                  <a:srgbClr val="0072C6"/>
                </a:solidFill>
              </a:rPr>
              <a:pPr algn="r" fontAlgn="base">
                <a:spcBef>
                  <a:spcPct val="0"/>
                </a:spcBef>
                <a:spcAft>
                  <a:spcPct val="0"/>
                </a:spcAft>
                <a:defRPr/>
              </a:pPr>
              <a:t>‹#›</a:t>
            </a:fld>
            <a:endParaRPr lang="en-GB" altLang="en-US" sz="900">
              <a:solidFill>
                <a:srgbClr val="0072C6"/>
              </a:solidFill>
            </a:endParaRPr>
          </a:p>
        </p:txBody>
      </p:sp>
      <p:pic>
        <p:nvPicPr>
          <p:cNvPr id="4" name="Picture 8" descr="logo-a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graphicFrame>
        <p:nvGraphicFramePr>
          <p:cNvPr id="6" name="Object 7" hidden="1"/>
          <p:cNvGraphicFramePr>
            <a:graphicFrameLocks noChangeAspect="1"/>
          </p:cNvGraphicFramePr>
          <p:nvPr>
            <p:custDataLst>
              <p:tags r:id="rId3"/>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40967" name="think-cell Slide" r:id="rId8" imgW="360" imgH="360" progId="TCLayout.ActiveDocument.1">
                  <p:embed/>
                </p:oleObj>
              </mc:Choice>
              <mc:Fallback>
                <p:oleObj name="think-cell Slide" r:id="rId8" imgW="360" imgH="360" progId="TCLayout.ActiveDocument.1">
                  <p:embed/>
                  <p:pic>
                    <p:nvPicPr>
                      <p:cNvPr id="6"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19739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Summary word slide">
    <p:spTree>
      <p:nvGrpSpPr>
        <p:cNvPr id="1" name=""/>
        <p:cNvGrpSpPr/>
        <p:nvPr/>
      </p:nvGrpSpPr>
      <p:grpSpPr>
        <a:xfrm>
          <a:off x="0" y="0"/>
          <a:ext cx="0" cy="0"/>
          <a:chOff x="0" y="0"/>
          <a:chExt cx="0" cy="0"/>
        </a:xfrm>
      </p:grpSpPr>
      <p:graphicFrame>
        <p:nvGraphicFramePr>
          <p:cNvPr id="7"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41988" name="think-cell Slide" r:id="rId4" imgW="360" imgH="360" progId="TCLayout.ActiveDocument.1">
                  <p:embed/>
                </p:oleObj>
              </mc:Choice>
              <mc:Fallback>
                <p:oleObj name="think-cell Slide" r:id="rId4" imgW="360" imgH="360" progId="TCLayout.ActiveDocument.1">
                  <p:embed/>
                  <p:pic>
                    <p:nvPicPr>
                      <p:cNvPr id="7" name="Object 1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C01276DB-79F3-4871-888D-B86E3A6FDDF5}" type="slidenum">
              <a:rPr lang="en-GB" altLang="en-US" sz="900" smtClean="0">
                <a:solidFill>
                  <a:srgbClr val="0072C6"/>
                </a:solidFill>
              </a:rPr>
              <a:pPr algn="r" fontAlgn="base">
                <a:spcBef>
                  <a:spcPct val="0"/>
                </a:spcBef>
                <a:spcAft>
                  <a:spcPct val="0"/>
                </a:spcAft>
                <a:defRPr/>
              </a:pPr>
              <a:t>‹#›</a:t>
            </a:fld>
            <a:endParaRPr lang="en-GB" altLang="en-US" sz="900">
              <a:solidFill>
                <a:srgbClr val="0072C6"/>
              </a:solidFill>
            </a:endParaRPr>
          </a:p>
        </p:txBody>
      </p:sp>
      <p:pic>
        <p:nvPicPr>
          <p:cNvPr id="9" name="Picture 10" descr="logo-a5.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sp>
        <p:nvSpPr>
          <p:cNvPr id="11" name="Rectangle 7"/>
          <p:cNvSpPr>
            <a:spLocks noChangeArrowheads="1"/>
          </p:cNvSpPr>
          <p:nvPr userDrawn="1"/>
        </p:nvSpPr>
        <p:spPr bwMode="auto">
          <a:xfrm>
            <a:off x="584729" y="6597665"/>
            <a:ext cx="9321271" cy="260351"/>
          </a:xfrm>
          <a:prstGeom prst="rect">
            <a:avLst/>
          </a:prstGeom>
          <a:solidFill>
            <a:srgbClr val="00B496"/>
          </a:solidFill>
          <a:ln w="9525">
            <a:solidFill>
              <a:srgbClr val="00B496"/>
            </a:solidFill>
            <a:miter lim="800000"/>
            <a:headEnd/>
            <a:tailEnd/>
          </a:ln>
        </p:spPr>
        <p:txBody>
          <a:bodyPr lIns="91419" tIns="45709" rIns="91419" bIns="45709"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92" fontAlgn="base">
              <a:spcBef>
                <a:spcPct val="0"/>
              </a:spcBef>
              <a:spcAft>
                <a:spcPct val="0"/>
              </a:spcAft>
              <a:defRPr/>
            </a:pPr>
            <a:r>
              <a:rPr lang="en-GB" altLang="en-US" sz="1200" b="1">
                <a:solidFill>
                  <a:srgbClr val="FFFFFF"/>
                </a:solidFill>
                <a:cs typeface="Calibri" pitchFamily="34" charset="0"/>
              </a:rPr>
              <a:t>DH –</a:t>
            </a:r>
            <a:r>
              <a:rPr lang="en-GB" altLang="en-US" sz="1200">
                <a:solidFill>
                  <a:srgbClr val="FFFFFF"/>
                </a:solidFill>
                <a:cs typeface="Calibri" pitchFamily="34" charset="0"/>
              </a:rPr>
              <a:t> Leading the nation’s health and care</a:t>
            </a:r>
          </a:p>
        </p:txBody>
      </p:sp>
      <p:sp>
        <p:nvSpPr>
          <p:cNvPr id="2" name="Title 1"/>
          <p:cNvSpPr>
            <a:spLocks noGrp="1"/>
          </p:cNvSpPr>
          <p:nvPr>
            <p:ph type="title"/>
          </p:nvPr>
        </p:nvSpPr>
        <p:spPr>
          <a:xfrm>
            <a:off x="183266" y="274637"/>
            <a:ext cx="9450255" cy="778099"/>
          </a:xfrm>
          <a:prstGeom prst="rect">
            <a:avLst/>
          </a:prstGeom>
        </p:spPr>
        <p:txBody>
          <a:bodyPr lIns="35992" rIns="35992"/>
          <a:lstStyle>
            <a:lvl1pPr marL="0" algn="l" defTabSz="914192" rtl="0" eaLnBrk="0" fontAlgn="base" latinLnBrk="0" hangingPunct="0">
              <a:spcBef>
                <a:spcPct val="0"/>
              </a:spcBef>
              <a:spcAft>
                <a:spcPct val="0"/>
              </a:spcAft>
              <a:defRPr lang="en-GB" sz="2000" b="1" kern="1200" baseline="0" dirty="0">
                <a:solidFill>
                  <a:srgbClr val="00B496"/>
                </a:solidFill>
                <a:latin typeface="+mj-lt"/>
                <a:ea typeface="+mj-ea"/>
                <a:cs typeface="Calibri" pitchFamily="34" charset="0"/>
              </a:defRPr>
            </a:lvl1pPr>
          </a:lstStyle>
          <a:p>
            <a:r>
              <a:rPr lang="en-US"/>
              <a:t>Click to edit Master title style</a:t>
            </a:r>
            <a:endParaRPr lang="en-GB"/>
          </a:p>
        </p:txBody>
      </p:sp>
      <p:sp>
        <p:nvSpPr>
          <p:cNvPr id="21" name="Text Placeholder 20"/>
          <p:cNvSpPr>
            <a:spLocks noGrp="1"/>
          </p:cNvSpPr>
          <p:nvPr>
            <p:ph type="body" sz="quarter" idx="10"/>
          </p:nvPr>
        </p:nvSpPr>
        <p:spPr>
          <a:xfrm>
            <a:off x="183266" y="1196752"/>
            <a:ext cx="9413798" cy="914400"/>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a:p>
            <a:pPr lvl="1"/>
            <a:r>
              <a:rPr lang="en-US"/>
              <a:t>Second level</a:t>
            </a:r>
          </a:p>
          <a:p>
            <a:pPr lvl="2"/>
            <a:r>
              <a:rPr lang="en-US"/>
              <a:t>Third level</a:t>
            </a:r>
          </a:p>
        </p:txBody>
      </p:sp>
      <p:sp>
        <p:nvSpPr>
          <p:cNvPr id="14" name="Text Placeholder 20"/>
          <p:cNvSpPr>
            <a:spLocks noGrp="1"/>
          </p:cNvSpPr>
          <p:nvPr>
            <p:ph type="body" sz="quarter" idx="11"/>
          </p:nvPr>
        </p:nvSpPr>
        <p:spPr>
          <a:xfrm>
            <a:off x="183266" y="6165304"/>
            <a:ext cx="9450255" cy="360040"/>
          </a:xfrm>
          <a:prstGeom prst="rect">
            <a:avLst/>
          </a:prstGeom>
        </p:spPr>
        <p:txBody>
          <a:bodyPr/>
          <a:lstStyle>
            <a:lvl1pPr marL="0" indent="0">
              <a:buFont typeface="Arial" panose="020B0604020202020204" pitchFamily="34" charset="0"/>
              <a:buNone/>
              <a:defRPr sz="9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p:txBody>
      </p:sp>
      <p:sp>
        <p:nvSpPr>
          <p:cNvPr id="6" name="Text Placeholder 3"/>
          <p:cNvSpPr>
            <a:spLocks noGrp="1"/>
          </p:cNvSpPr>
          <p:nvPr>
            <p:ph type="body" sz="quarter" idx="20"/>
          </p:nvPr>
        </p:nvSpPr>
        <p:spPr>
          <a:xfrm>
            <a:off x="833" y="6"/>
            <a:ext cx="9906000" cy="260647"/>
          </a:xfrm>
          <a:prstGeom prst="rect">
            <a:avLst/>
          </a:prstGeom>
          <a:solidFill>
            <a:srgbClr val="00B496"/>
          </a:solidFill>
          <a:ln>
            <a:noFill/>
          </a:ln>
          <a:effectLst/>
        </p:spPr>
        <p:txBody>
          <a:bodyPr lIns="91419" tIns="45709" rIns="91419" bIns="45709" rtlCol="0" anchor="ctr">
            <a:noAutofit/>
          </a:bodyPr>
          <a:lstStyle>
            <a:lvl1pPr marL="0" indent="0">
              <a:buNone/>
              <a:defRPr lang="en-GB" sz="1200" b="0" dirty="0">
                <a:solidFill>
                  <a:srgbClr val="FFFFFF"/>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1933616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Shape 25"/>
        <p:cNvGrpSpPr/>
        <p:nvPr/>
      </p:nvGrpSpPr>
      <p:grpSpPr>
        <a:xfrm>
          <a:off x="0" y="0"/>
          <a:ext cx="0" cy="0"/>
          <a:chOff x="0" y="0"/>
          <a:chExt cx="0" cy="0"/>
        </a:xfrm>
      </p:grpSpPr>
      <p:graphicFrame>
        <p:nvGraphicFramePr>
          <p:cNvPr id="4"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43012" name="think-cell Slide" r:id="rId4" imgW="360" imgH="360" progId="TCLayout.ActiveDocument.1">
                  <p:embed/>
                </p:oleObj>
              </mc:Choice>
              <mc:Fallback>
                <p:oleObj name="think-cell Slide" r:id="rId4" imgW="360" imgH="360" progId="TCLayout.ActiveDocument.1">
                  <p:embed/>
                  <p:pic>
                    <p:nvPicPr>
                      <p:cNvPr id="4" name="Object 1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18254AB5-40CF-404D-92F4-F15850EC25CA}" type="slidenum">
              <a:rPr lang="en-GB" altLang="en-US" sz="900" smtClean="0">
                <a:solidFill>
                  <a:srgbClr val="0072C6"/>
                </a:solidFill>
              </a:rPr>
              <a:pPr algn="r" fontAlgn="base">
                <a:spcBef>
                  <a:spcPct val="0"/>
                </a:spcBef>
                <a:spcAft>
                  <a:spcPct val="0"/>
                </a:spcAft>
                <a:defRPr/>
              </a:pPr>
              <a:t>‹#›</a:t>
            </a:fld>
            <a:endParaRPr lang="en-GB" altLang="en-US" sz="900">
              <a:solidFill>
                <a:srgbClr val="0072C6"/>
              </a:solidFill>
            </a:endParaRPr>
          </a:p>
        </p:txBody>
      </p:sp>
      <p:pic>
        <p:nvPicPr>
          <p:cNvPr id="6" name="Picture 8" descr="logo-a5.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sp>
        <p:nvSpPr>
          <p:cNvPr id="26" name="Shape 26"/>
          <p:cNvSpPr txBox="1">
            <a:spLocks noGrp="1"/>
          </p:cNvSpPr>
          <p:nvPr>
            <p:ph type="title"/>
          </p:nvPr>
        </p:nvSpPr>
        <p:spPr>
          <a:xfrm>
            <a:off x="681068" y="358775"/>
            <a:ext cx="8538765" cy="719136"/>
          </a:xfrm>
          <a:prstGeom prst="rect">
            <a:avLst/>
          </a:prstGeom>
          <a:noFill/>
          <a:ln>
            <a:noFill/>
          </a:ln>
        </p:spPr>
        <p:txBody>
          <a:bodyPr lIns="91404" tIns="91404" rIns="91404" bIns="91404" anchor="t"/>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097"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192"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289"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384"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r>
              <a:rPr lang="en-US"/>
              <a:t>Click to edit Master title style</a:t>
            </a:r>
            <a:endParaRPr/>
          </a:p>
        </p:txBody>
      </p:sp>
      <p:sp>
        <p:nvSpPr>
          <p:cNvPr id="27" name="Shape 27"/>
          <p:cNvSpPr txBox="1">
            <a:spLocks noGrp="1"/>
          </p:cNvSpPr>
          <p:nvPr>
            <p:ph type="body" idx="1"/>
          </p:nvPr>
        </p:nvSpPr>
        <p:spPr>
          <a:xfrm>
            <a:off x="681068" y="1619255"/>
            <a:ext cx="8538765" cy="4317999"/>
          </a:xfrm>
          <a:prstGeom prst="rect">
            <a:avLst/>
          </a:prstGeom>
          <a:noFill/>
          <a:ln>
            <a:noFill/>
          </a:ln>
        </p:spPr>
        <p:txBody>
          <a:bodyPr lIns="91404" tIns="91404" rIns="91404" bIns="91404"/>
          <a:lstStyle>
            <a:lvl1pPr marL="342822" marR="0" lvl="0" indent="-203153"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93" marR="0" lvl="1" indent="-18093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572" marR="0" lvl="2" indent="-112686"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863" marR="0" lvl="3" indent="-157126"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519" marR="0" lvl="4"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616" marR="0" lvl="5"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711" marR="0" lvl="6"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809" marR="0" lvl="7"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904" marR="0" lvl="8"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8" name="Shape 28"/>
          <p:cNvSpPr txBox="1">
            <a:spLocks noGrp="1"/>
          </p:cNvSpPr>
          <p:nvPr>
            <p:ph type="ftr" idx="10"/>
          </p:nvPr>
        </p:nvSpPr>
        <p:spPr>
          <a:xfrm>
            <a:off x="681038" y="6308755"/>
            <a:ext cx="8538766" cy="549275"/>
          </a:xfrm>
          <a:prstGeom prst="rect">
            <a:avLst/>
          </a:prstGeom>
        </p:spPr>
        <p:txBody>
          <a:bodyPr lIns="91404" tIns="91404" rIns="91404" bIns="91404" anchor="ctr" anchorCtr="0"/>
          <a:lstStyle>
            <a:lvl1pPr marL="0" marR="0" lvl="0" indent="0" algn="l" rtl="0" eaLnBrk="1" fontAlgn="auto" hangingPunct="1">
              <a:lnSpc>
                <a:spcPct val="100000"/>
              </a:lnSpc>
              <a:spcBef>
                <a:spcPts val="0"/>
              </a:spcBef>
              <a:spcAft>
                <a:spcPts val="0"/>
              </a:spcAft>
              <a:buNone/>
              <a:defRPr sz="1200" b="0" i="0" u="none">
                <a:solidFill>
                  <a:srgbClr val="000000"/>
                </a:solidFill>
                <a:latin typeface="Arial"/>
                <a:ea typeface="Arial"/>
                <a:cs typeface="Arial"/>
                <a:sym typeface="Arial"/>
              </a:defRPr>
            </a:lvl1pPr>
            <a:lvl2pPr marL="457097"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192"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289"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384"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548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9672"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096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9344"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defTabSz="914192">
              <a:defRPr/>
            </a:pPr>
            <a:r>
              <a:rPr lang="en-GB"/>
              <a:t>DRAFT - NOT FOR FURTHER CIRCULATION</a:t>
            </a:r>
          </a:p>
        </p:txBody>
      </p:sp>
    </p:spTree>
    <p:extLst>
      <p:ext uri="{BB962C8B-B14F-4D97-AF65-F5344CB8AC3E}">
        <p14:creationId xmlns:p14="http://schemas.microsoft.com/office/powerpoint/2010/main" val="17198895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5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97" indent="0" algn="ctr">
              <a:buNone/>
              <a:defRPr>
                <a:solidFill>
                  <a:schemeClr val="tx1">
                    <a:tint val="75000"/>
                  </a:schemeClr>
                </a:solidFill>
              </a:defRPr>
            </a:lvl2pPr>
            <a:lvl3pPr marL="914192" indent="0" algn="ctr">
              <a:buNone/>
              <a:defRPr>
                <a:solidFill>
                  <a:schemeClr val="tx1">
                    <a:tint val="75000"/>
                  </a:schemeClr>
                </a:solidFill>
              </a:defRPr>
            </a:lvl3pPr>
            <a:lvl4pPr marL="1371289" indent="0" algn="ctr">
              <a:buNone/>
              <a:defRPr>
                <a:solidFill>
                  <a:schemeClr val="tx1">
                    <a:tint val="75000"/>
                  </a:schemeClr>
                </a:solidFill>
              </a:defRPr>
            </a:lvl4pPr>
            <a:lvl5pPr marL="1828384" indent="0" algn="ctr">
              <a:buNone/>
              <a:defRPr>
                <a:solidFill>
                  <a:schemeClr val="tx1">
                    <a:tint val="75000"/>
                  </a:schemeClr>
                </a:solidFill>
              </a:defRPr>
            </a:lvl5pPr>
            <a:lvl6pPr marL="2285480" indent="0" algn="ctr">
              <a:buNone/>
              <a:defRPr>
                <a:solidFill>
                  <a:schemeClr val="tx1">
                    <a:tint val="75000"/>
                  </a:schemeClr>
                </a:solidFill>
              </a:defRPr>
            </a:lvl6pPr>
            <a:lvl7pPr marL="2742576" indent="0" algn="ctr">
              <a:buNone/>
              <a:defRPr>
                <a:solidFill>
                  <a:schemeClr val="tx1">
                    <a:tint val="75000"/>
                  </a:schemeClr>
                </a:solidFill>
              </a:defRPr>
            </a:lvl7pPr>
            <a:lvl8pPr marL="3199672" indent="0" algn="ctr">
              <a:buNone/>
              <a:defRPr>
                <a:solidFill>
                  <a:schemeClr val="tx1">
                    <a:tint val="75000"/>
                  </a:schemeClr>
                </a:solidFill>
              </a:defRPr>
            </a:lvl8pPr>
            <a:lvl9pPr marL="365676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381"/>
            <a:ext cx="2311400" cy="365125"/>
          </a:xfrm>
          <a:prstGeom prst="rect">
            <a:avLst/>
          </a:prstGeom>
        </p:spPr>
        <p:txBody>
          <a:bodyPr lIns="91419" tIns="45709" rIns="91419" bIns="45709"/>
          <a:lstStyle/>
          <a:p>
            <a:pPr defTabSz="914192"/>
            <a:endParaRPr lang="en-GB">
              <a:solidFill>
                <a:srgbClr val="000000"/>
              </a:solidFill>
            </a:endParaRPr>
          </a:p>
        </p:txBody>
      </p:sp>
      <p:sp>
        <p:nvSpPr>
          <p:cNvPr id="5" name="Footer Placeholder 4"/>
          <p:cNvSpPr>
            <a:spLocks noGrp="1"/>
          </p:cNvSpPr>
          <p:nvPr>
            <p:ph type="ftr" sz="quarter" idx="11"/>
          </p:nvPr>
        </p:nvSpPr>
        <p:spPr>
          <a:xfrm>
            <a:off x="3384550" y="6356381"/>
            <a:ext cx="3136900" cy="365125"/>
          </a:xfrm>
          <a:prstGeom prst="rect">
            <a:avLst/>
          </a:prstGeom>
        </p:spPr>
        <p:txBody>
          <a:bodyPr lIns="91419" tIns="45709" rIns="91419" bIns="45709"/>
          <a:lstStyle/>
          <a:p>
            <a:pPr defTabSz="914192"/>
            <a:r>
              <a:rPr lang="en-GB">
                <a:solidFill>
                  <a:srgbClr val="000000"/>
                </a:solidFill>
              </a:rPr>
              <a:t>DRAFT - NOT FOR FURTHER CIRCULATION</a:t>
            </a:r>
          </a:p>
        </p:txBody>
      </p:sp>
      <p:sp>
        <p:nvSpPr>
          <p:cNvPr id="6" name="Slide Number Placeholder 5"/>
          <p:cNvSpPr>
            <a:spLocks noGrp="1"/>
          </p:cNvSpPr>
          <p:nvPr>
            <p:ph type="sldNum" sz="quarter" idx="12"/>
          </p:nvPr>
        </p:nvSpPr>
        <p:spPr>
          <a:xfrm>
            <a:off x="2168843" y="6356382"/>
            <a:ext cx="2311400" cy="365125"/>
          </a:xfrm>
          <a:prstGeom prst="rect">
            <a:avLst/>
          </a:prstGeom>
        </p:spPr>
        <p:txBody>
          <a:bodyPr lIns="91419" tIns="45709" rIns="91419" bIns="45709"/>
          <a:lstStyle/>
          <a:p>
            <a:pPr defTabSz="914192"/>
            <a:fld id="{1505CACF-7DF7-4031-9495-3A2F4F871331}" type="slidenum">
              <a:rPr lang="en-GB" smtClean="0">
                <a:solidFill>
                  <a:srgbClr val="000000"/>
                </a:solidFill>
              </a:rPr>
              <a:pPr defTabSz="914192"/>
              <a:t>‹#›</a:t>
            </a:fld>
            <a:endParaRPr lang="en-GB">
              <a:solidFill>
                <a:srgbClr val="000000"/>
              </a:solidFill>
            </a:endParaRPr>
          </a:p>
        </p:txBody>
      </p:sp>
    </p:spTree>
    <p:extLst>
      <p:ext uri="{BB962C8B-B14F-4D97-AF65-F5344CB8AC3E}">
        <p14:creationId xmlns:p14="http://schemas.microsoft.com/office/powerpoint/2010/main" val="28077366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a:xfrm>
            <a:off x="7099300" y="6356381"/>
            <a:ext cx="2311400" cy="365125"/>
          </a:xfrm>
          <a:prstGeom prst="rect">
            <a:avLst/>
          </a:prstGeom>
        </p:spPr>
        <p:txBody>
          <a:bodyPr lIns="91419" tIns="45709" rIns="91419" bIns="45709"/>
          <a:lstStyle/>
          <a:p>
            <a:pPr defTabSz="914192"/>
            <a:fld id="{902D5018-2030-2046-84FC-87E41EA86E42}" type="slidenum">
              <a:rPr lang="en-US" smtClean="0">
                <a:solidFill>
                  <a:srgbClr val="0072C6"/>
                </a:solidFill>
              </a:rPr>
              <a:pPr defTabSz="914192"/>
              <a:t>‹#›</a:t>
            </a:fld>
            <a:endParaRPr lang="en-US">
              <a:solidFill>
                <a:srgbClr val="0072C6"/>
              </a:solidFill>
            </a:endParaRPr>
          </a:p>
        </p:txBody>
      </p:sp>
      <p:sp>
        <p:nvSpPr>
          <p:cNvPr id="4" name="Content Placeholder 2"/>
          <p:cNvSpPr>
            <a:spLocks noGrp="1"/>
          </p:cNvSpPr>
          <p:nvPr>
            <p:ph idx="1"/>
          </p:nvPr>
        </p:nvSpPr>
        <p:spPr>
          <a:xfrm>
            <a:off x="495315"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8747128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58"/>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993" indent="0" algn="ctr">
              <a:buNone/>
              <a:defRPr>
                <a:solidFill>
                  <a:schemeClr val="tx1">
                    <a:tint val="75000"/>
                  </a:schemeClr>
                </a:solidFill>
              </a:defRPr>
            </a:lvl2pPr>
            <a:lvl3pPr marL="913984" indent="0" algn="ctr">
              <a:buNone/>
              <a:defRPr>
                <a:solidFill>
                  <a:schemeClr val="tx1">
                    <a:tint val="75000"/>
                  </a:schemeClr>
                </a:solidFill>
              </a:defRPr>
            </a:lvl3pPr>
            <a:lvl4pPr marL="1370976" indent="0" algn="ctr">
              <a:buNone/>
              <a:defRPr>
                <a:solidFill>
                  <a:schemeClr val="tx1">
                    <a:tint val="75000"/>
                  </a:schemeClr>
                </a:solidFill>
              </a:defRPr>
            </a:lvl4pPr>
            <a:lvl5pPr marL="1827969" indent="0" algn="ctr">
              <a:buNone/>
              <a:defRPr>
                <a:solidFill>
                  <a:schemeClr val="tx1">
                    <a:tint val="75000"/>
                  </a:schemeClr>
                </a:solidFill>
              </a:defRPr>
            </a:lvl5pPr>
            <a:lvl6pPr marL="2284960" indent="0" algn="ctr">
              <a:buNone/>
              <a:defRPr>
                <a:solidFill>
                  <a:schemeClr val="tx1">
                    <a:tint val="75000"/>
                  </a:schemeClr>
                </a:solidFill>
              </a:defRPr>
            </a:lvl6pPr>
            <a:lvl7pPr marL="2741952" indent="0" algn="ctr">
              <a:buNone/>
              <a:defRPr>
                <a:solidFill>
                  <a:schemeClr val="tx1">
                    <a:tint val="75000"/>
                  </a:schemeClr>
                </a:solidFill>
              </a:defRPr>
            </a:lvl7pPr>
            <a:lvl8pPr marL="3198944" indent="0" algn="ctr">
              <a:buNone/>
              <a:defRPr>
                <a:solidFill>
                  <a:schemeClr val="tx1">
                    <a:tint val="75000"/>
                  </a:schemeClr>
                </a:solidFill>
              </a:defRPr>
            </a:lvl8pPr>
            <a:lvl9pPr marL="365593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478"/>
            <a:ext cx="2311400" cy="365125"/>
          </a:xfrm>
          <a:prstGeom prst="rect">
            <a:avLst/>
          </a:prstGeom>
        </p:spPr>
        <p:txBody>
          <a:bodyPr lIns="91398" tIns="45699" rIns="91398" bIns="45699"/>
          <a:lstStyle/>
          <a:p>
            <a:endParaRPr lang="en-GB">
              <a:solidFill>
                <a:srgbClr val="000000"/>
              </a:solidFill>
            </a:endParaRPr>
          </a:p>
        </p:txBody>
      </p:sp>
      <p:sp>
        <p:nvSpPr>
          <p:cNvPr id="5" name="Footer Placeholder 4"/>
          <p:cNvSpPr>
            <a:spLocks noGrp="1"/>
          </p:cNvSpPr>
          <p:nvPr>
            <p:ph type="ftr" sz="quarter" idx="11"/>
          </p:nvPr>
        </p:nvSpPr>
        <p:spPr/>
        <p:txBody>
          <a:bodyPr/>
          <a:lstStyle/>
          <a:p>
            <a:r>
              <a:rPr lang="en-GB">
                <a:solidFill>
                  <a:srgbClr val="000000"/>
                </a:solidFill>
              </a:rPr>
              <a:t>DRAFT - NOT FOR FURTHER CIRCULATION</a:t>
            </a:r>
          </a:p>
        </p:txBody>
      </p:sp>
      <p:sp>
        <p:nvSpPr>
          <p:cNvPr id="6" name="Slide Number Placeholder 5"/>
          <p:cNvSpPr>
            <a:spLocks noGrp="1"/>
          </p:cNvSpPr>
          <p:nvPr>
            <p:ph type="sldNum" sz="quarter" idx="12"/>
          </p:nvPr>
        </p:nvSpPr>
        <p:spPr>
          <a:xfrm>
            <a:off x="7099300" y="6356478"/>
            <a:ext cx="2311400" cy="365125"/>
          </a:xfrm>
          <a:prstGeom prst="rect">
            <a:avLst/>
          </a:prstGeom>
        </p:spPr>
        <p:txBody>
          <a:bodyPr lIns="91398" tIns="45699" rIns="91398" bIns="45699"/>
          <a:lstStyle/>
          <a:p>
            <a:fld id="{E4EF6B15-7296-41D6-8179-B69D0EADB4FA}"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716941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727" y="188916"/>
            <a:ext cx="9362546" cy="503783"/>
          </a:xfrm>
          <a:prstGeom prst="rect">
            <a:avLst/>
          </a:prstGeom>
          <a:solidFill>
            <a:srgbClr val="0091C9"/>
          </a:solidFill>
        </p:spPr>
        <p:txBody>
          <a:bodyPr lIns="91309" tIns="45660" rIns="91309" bIns="45660"/>
          <a:lstStyle>
            <a:lvl1pPr marL="177547"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71727" y="692702"/>
            <a:ext cx="9362546" cy="432047"/>
          </a:xfrm>
        </p:spPr>
        <p:txBody>
          <a:bodyPr>
            <a:normAutofit/>
          </a:bodyPr>
          <a:lstStyle>
            <a:lvl1pPr marL="177547" indent="0">
              <a:defRPr sz="2200" baseline="0">
                <a:solidFill>
                  <a:srgbClr val="0091C9"/>
                </a:solidFill>
                <a:latin typeface="+mn-lt"/>
              </a:defRPr>
            </a:lvl1pPr>
          </a:lstStyle>
          <a:p>
            <a:pPr lvl="0"/>
            <a:r>
              <a:rPr lang="en-GB"/>
              <a:t>Subtitle </a:t>
            </a:r>
          </a:p>
        </p:txBody>
      </p:sp>
      <p:sp>
        <p:nvSpPr>
          <p:cNvPr id="7" name="Text Placeholder 6"/>
          <p:cNvSpPr>
            <a:spLocks noGrp="1"/>
          </p:cNvSpPr>
          <p:nvPr>
            <p:ph type="body" sz="quarter" idx="13"/>
          </p:nvPr>
        </p:nvSpPr>
        <p:spPr>
          <a:xfrm>
            <a:off x="271727" y="1341442"/>
            <a:ext cx="9362546" cy="518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
          <p:cNvSpPr>
            <a:spLocks noGrp="1"/>
          </p:cNvSpPr>
          <p:nvPr>
            <p:ph type="sldNum" sz="quarter" idx="4"/>
          </p:nvPr>
        </p:nvSpPr>
        <p:spPr>
          <a:xfrm>
            <a:off x="7322120" y="6381366"/>
            <a:ext cx="2311400" cy="365125"/>
          </a:xfrm>
          <a:prstGeom prst="rect">
            <a:avLst/>
          </a:prstGeom>
        </p:spPr>
        <p:txBody>
          <a:bodyPr vert="horz" lIns="91343" tIns="45674" rIns="91343" bIns="45674" rtlCol="0" anchor="ctr"/>
          <a:lstStyle>
            <a:lvl1pPr algn="r">
              <a:defRPr sz="1200">
                <a:solidFill>
                  <a:schemeClr val="accent5">
                    <a:lumMod val="50000"/>
                  </a:schemeClr>
                </a:solidFill>
              </a:defRPr>
            </a:lvl1pPr>
          </a:lstStyle>
          <a:p>
            <a:pPr defTabSz="914192"/>
            <a:fld id="{8FC524A1-7B6A-464D-B8BC-8FE2E057339E}" type="slidenum">
              <a:rPr lang="en-GB" smtClean="0">
                <a:solidFill>
                  <a:srgbClr val="3F3F3F">
                    <a:lumMod val="50000"/>
                  </a:srgbClr>
                </a:solidFill>
              </a:rPr>
              <a:pPr defTabSz="914192"/>
              <a:t>‹#›</a:t>
            </a:fld>
            <a:endParaRPr lang="en-GB">
              <a:solidFill>
                <a:srgbClr val="3F3F3F">
                  <a:lumMod val="50000"/>
                </a:srgbClr>
              </a:solidFill>
            </a:endParaRPr>
          </a:p>
        </p:txBody>
      </p:sp>
    </p:spTree>
    <p:extLst>
      <p:ext uri="{BB962C8B-B14F-4D97-AF65-F5344CB8AC3E}">
        <p14:creationId xmlns:p14="http://schemas.microsoft.com/office/powerpoint/2010/main" val="17385580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52"/>
            <a:ext cx="8538765" cy="4317999"/>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algn="r"/>
            <a:r>
              <a:rPr lang="en-GB">
                <a:solidFill>
                  <a:srgbClr val="000000"/>
                </a:solidFill>
              </a:rPr>
              <a:t>DRAFT - NOT FOR FURTHER CIRCULATION</a:t>
            </a:r>
          </a:p>
        </p:txBody>
      </p:sp>
    </p:spTree>
    <p:extLst>
      <p:ext uri="{BB962C8B-B14F-4D97-AF65-F5344CB8AC3E}">
        <p14:creationId xmlns:p14="http://schemas.microsoft.com/office/powerpoint/2010/main" val="38673259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1069" y="358775"/>
            <a:ext cx="8538765" cy="7191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6" name="Shape 36"/>
          <p:cNvSpPr>
            <a:spLocks noGrp="1"/>
          </p:cNvSpPr>
          <p:nvPr>
            <p:ph type="dgm" idx="2"/>
          </p:nvPr>
        </p:nvSpPr>
        <p:spPr>
          <a:xfrm>
            <a:off x="681069" y="1619252"/>
            <a:ext cx="8538765" cy="4317999"/>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8237373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1069" y="358775"/>
            <a:ext cx="8538765" cy="7191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681037" y="1619252"/>
            <a:ext cx="4185972" cy="4317999"/>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5032159" y="1619252"/>
            <a:ext cx="4187693" cy="4317999"/>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42452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5363483" y="2080881"/>
            <a:ext cx="5578475" cy="2134262"/>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rot="5400000">
            <a:off x="1011507" y="28310"/>
            <a:ext cx="5578475" cy="6239403"/>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7842384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1069" y="358775"/>
            <a:ext cx="8538765" cy="71913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791468" y="-491132"/>
            <a:ext cx="4317999" cy="8538765"/>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29612131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941694" y="4800689"/>
            <a:ext cx="59435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3" name="Shape 53"/>
          <p:cNvSpPr>
            <a:spLocks noGrp="1"/>
          </p:cNvSpPr>
          <p:nvPr>
            <p:ph type="pic" idx="2"/>
          </p:nvPr>
        </p:nvSpPr>
        <p:spPr>
          <a:xfrm>
            <a:off x="1941694" y="612775"/>
            <a:ext cx="59435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1"/>
          </p:nvPr>
        </p:nvSpPr>
        <p:spPr>
          <a:xfrm>
            <a:off x="1941694" y="5367426"/>
            <a:ext cx="59435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358249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95300" y="273051"/>
            <a:ext cx="3259006"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1"/>
          </p:nvPr>
        </p:nvSpPr>
        <p:spPr>
          <a:xfrm>
            <a:off x="3872972" y="273050"/>
            <a:ext cx="5537729"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31762"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120775" marR="0" lvl="4"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1577975" marR="0" lvl="5"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035175" marR="0" lvl="6"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2492375" marR="0" lvl="7"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2949575" marR="0" lvl="8"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495300" y="1435102"/>
            <a:ext cx="3259006"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25425990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8529908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1069" y="358775"/>
            <a:ext cx="8538765" cy="71913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136396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7"/>
          <a:ext cx="171979" cy="158751"/>
        </p:xfrm>
        <a:graphic>
          <a:graphicData uri="http://schemas.openxmlformats.org/presentationml/2006/ole">
            <mc:AlternateContent xmlns:mc="http://schemas.openxmlformats.org/markup-compatibility/2006">
              <mc:Choice xmlns:v="urn:schemas-microsoft-com:vml" Requires="v">
                <p:oleObj spid="_x0000_s2052"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7"/>
                        <a:ext cx="171979"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ogo-a5.gif"/>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0690" y="375333"/>
            <a:ext cx="1102470" cy="686987"/>
          </a:xfrm>
          <a:prstGeom prst="rect">
            <a:avLst/>
          </a:prstGeom>
        </p:spPr>
      </p:pic>
      <p:sp>
        <p:nvSpPr>
          <p:cNvPr id="25" name="Title 9"/>
          <p:cNvSpPr>
            <a:spLocks noGrp="1"/>
          </p:cNvSpPr>
          <p:nvPr>
            <p:ph type="title"/>
          </p:nvPr>
        </p:nvSpPr>
        <p:spPr>
          <a:xfrm>
            <a:off x="624288" y="2480572"/>
            <a:ext cx="8813931" cy="2160735"/>
          </a:xfrm>
        </p:spPr>
        <p:txBody>
          <a:bodyPr/>
          <a:lstStyle>
            <a:lvl1pPr>
              <a:defRPr sz="3100"/>
            </a:lvl1pPr>
          </a:lstStyle>
          <a:p>
            <a:r>
              <a:rPr lang="en-US"/>
              <a:t>Click to edit Master title style</a:t>
            </a:r>
            <a:endParaRPr lang="en-GB"/>
          </a:p>
        </p:txBody>
      </p:sp>
      <p:sp>
        <p:nvSpPr>
          <p:cNvPr id="26" name="Text Placeholder 11"/>
          <p:cNvSpPr>
            <a:spLocks noGrp="1"/>
          </p:cNvSpPr>
          <p:nvPr>
            <p:ph type="body" sz="quarter" idx="10"/>
          </p:nvPr>
        </p:nvSpPr>
        <p:spPr>
          <a:xfrm>
            <a:off x="624288" y="4949827"/>
            <a:ext cx="8813931"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624288" y="5985429"/>
            <a:ext cx="8813931" cy="361031"/>
          </a:xfrm>
        </p:spPr>
        <p:txBody>
          <a:bodyPr/>
          <a:lstStyle>
            <a:lvl1pPr>
              <a:defRPr b="0">
                <a:solidFill>
                  <a:schemeClr val="accent5"/>
                </a:solidFill>
              </a:defRPr>
            </a:lvl1pPr>
          </a:lstStyle>
          <a:p>
            <a:pPr lvl="0"/>
            <a:r>
              <a:rPr lang="en-US"/>
              <a:t>Date</a:t>
            </a:r>
            <a:endParaRPr lang="en-GB"/>
          </a:p>
        </p:txBody>
      </p:sp>
    </p:spTree>
    <p:extLst>
      <p:ext uri="{BB962C8B-B14F-4D97-AF65-F5344CB8AC3E}">
        <p14:creationId xmlns:p14="http://schemas.microsoft.com/office/powerpoint/2010/main" val="19632368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95300" y="274637"/>
            <a:ext cx="8915400"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95348" y="1535112"/>
            <a:ext cx="437686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95348" y="2174875"/>
            <a:ext cx="4376869"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358775" marR="0" lvl="1" indent="-231775"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713" marR="0" lvl="2" indent="-150812"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032110" y="1535112"/>
            <a:ext cx="437858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5032110" y="2174875"/>
            <a:ext cx="4378589"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358775" marR="0" lvl="1" indent="-231775"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713" marR="0" lvl="2" indent="-150812"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6410728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82505" y="4406989"/>
            <a:ext cx="84201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782505" y="2906713"/>
            <a:ext cx="84201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6673262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0"/>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425"/>
            <a:ext cx="2311400" cy="365125"/>
          </a:xfrm>
          <a:prstGeom prst="rect">
            <a:avLst/>
          </a:prstGeom>
        </p:spPr>
        <p:txBody>
          <a:bodyPr/>
          <a:lstStyle/>
          <a:p>
            <a:pPr defTabSz="914400"/>
            <a:endParaRPr lang="en-GB">
              <a:solidFill>
                <a:srgbClr val="000000"/>
              </a:solidFill>
            </a:endParaRPr>
          </a:p>
        </p:txBody>
      </p:sp>
      <p:sp>
        <p:nvSpPr>
          <p:cNvPr id="5" name="Footer Placeholder 4"/>
          <p:cNvSpPr>
            <a:spLocks noGrp="1"/>
          </p:cNvSpPr>
          <p:nvPr>
            <p:ph type="ftr" sz="quarter" idx="11"/>
          </p:nvPr>
        </p:nvSpPr>
        <p:spPr/>
        <p:txBody>
          <a:bodyPr/>
          <a:lstStyle/>
          <a:p>
            <a:r>
              <a:rPr lang="en-GB">
                <a:solidFill>
                  <a:srgbClr val="000000"/>
                </a:solidFill>
              </a:rPr>
              <a:t>DRAFT - NOT FOR FURTHER CIRCULATION</a:t>
            </a:r>
          </a:p>
        </p:txBody>
      </p:sp>
      <p:sp>
        <p:nvSpPr>
          <p:cNvPr id="6" name="Slide Number Placeholder 5"/>
          <p:cNvSpPr>
            <a:spLocks noGrp="1"/>
          </p:cNvSpPr>
          <p:nvPr>
            <p:ph type="sldNum" sz="quarter" idx="12"/>
          </p:nvPr>
        </p:nvSpPr>
        <p:spPr>
          <a:xfrm>
            <a:off x="7099300" y="6356425"/>
            <a:ext cx="2311400" cy="365125"/>
          </a:xfrm>
          <a:prstGeom prst="rect">
            <a:avLst/>
          </a:prstGeom>
        </p:spPr>
        <p:txBody>
          <a:bodyPr/>
          <a:lstStyle/>
          <a:p>
            <a:pPr defTabSz="914400"/>
            <a:fld id="{E4EF6B15-7296-41D6-8179-B69D0EADB4FA}" type="slidenum">
              <a:rPr lang="en-GB" smtClean="0">
                <a:solidFill>
                  <a:srgbClr val="000000"/>
                </a:solidFill>
              </a:rPr>
              <a:pPr defTabSz="914400"/>
              <a:t>‹#›</a:t>
            </a:fld>
            <a:endParaRPr lang="en-GB">
              <a:solidFill>
                <a:srgbClr val="000000"/>
              </a:solidFill>
            </a:endParaRPr>
          </a:p>
        </p:txBody>
      </p:sp>
    </p:spTree>
    <p:extLst>
      <p:ext uri="{BB962C8B-B14F-4D97-AF65-F5344CB8AC3E}">
        <p14:creationId xmlns:p14="http://schemas.microsoft.com/office/powerpoint/2010/main" val="5346835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1907118"/>
            <a:ext cx="9906000" cy="4950883"/>
          </a:xfrm>
        </p:spPr>
        <p:txBody>
          <a:bodyPr/>
          <a:lstStyle>
            <a:lvl1pPr>
              <a:defRPr baseline="0"/>
            </a:lvl1pPr>
          </a:lstStyle>
          <a:p>
            <a:r>
              <a:rPr lang="en-GB"/>
              <a:t>Click central icon to insert picture</a:t>
            </a:r>
          </a:p>
        </p:txBody>
      </p:sp>
      <p:sp>
        <p:nvSpPr>
          <p:cNvPr id="3074" name="Rectangle 2"/>
          <p:cNvSpPr>
            <a:spLocks noGrp="1" noChangeArrowheads="1"/>
          </p:cNvSpPr>
          <p:nvPr>
            <p:ph type="ctrTitle"/>
          </p:nvPr>
        </p:nvSpPr>
        <p:spPr>
          <a:xfrm>
            <a:off x="691363" y="2271976"/>
            <a:ext cx="8547365" cy="1157024"/>
          </a:xfrm>
        </p:spPr>
        <p:txBody>
          <a:bodyPr/>
          <a:lstStyle>
            <a:lvl1pPr>
              <a:lnSpc>
                <a:spcPct val="85000"/>
              </a:lnSpc>
              <a:defRPr sz="3800">
                <a:solidFill>
                  <a:schemeClr val="bg1"/>
                </a:solidFill>
                <a:effectLst>
                  <a:outerShdw blurRad="38100" dist="38100" dir="2700000" algn="tl">
                    <a:srgbClr val="000000">
                      <a:alpha val="43137"/>
                    </a:srgbClr>
                  </a:outerShdw>
                </a:effectLst>
              </a:defRPr>
            </a:lvl1pPr>
          </a:lstStyle>
          <a:p>
            <a:pPr lvl="0"/>
            <a:r>
              <a:rPr lang="en-GB" noProof="0"/>
              <a:t>Click to edit Master title style</a:t>
            </a:r>
            <a:br>
              <a:rPr lang="en-GB" noProof="0"/>
            </a:br>
            <a:endParaRPr lang="en-GB" noProof="0"/>
          </a:p>
        </p:txBody>
      </p:sp>
      <p:sp>
        <p:nvSpPr>
          <p:cNvPr id="3075" name="Rectangle 3"/>
          <p:cNvSpPr>
            <a:spLocks noGrp="1" noChangeArrowheads="1"/>
          </p:cNvSpPr>
          <p:nvPr>
            <p:ph type="subTitle" idx="1"/>
          </p:nvPr>
        </p:nvSpPr>
        <p:spPr>
          <a:xfrm>
            <a:off x="685384" y="5443551"/>
            <a:ext cx="8722783" cy="68844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2" spcCol="844776" anchor="b" anchorCtr="0" compatLnSpc="1">
            <a:prstTxWarp prst="textNoShape">
              <a:avLst/>
            </a:prstTxWarp>
          </a:bodyPr>
          <a:lstStyle>
            <a:lvl1pPr>
              <a:defRPr lang="en-GB" sz="1600" noProof="0" dirty="0" smtClean="0">
                <a:solidFill>
                  <a:schemeClr val="tx1"/>
                </a:solidFill>
              </a:defRPr>
            </a:lvl1pPr>
          </a:lstStyle>
          <a:p>
            <a:pPr lvl="0"/>
            <a:r>
              <a:rPr lang="en-GB" noProof="0"/>
              <a:t>Click to edit Master subtitle style</a:t>
            </a:r>
          </a:p>
        </p:txBody>
      </p:sp>
      <p:sp>
        <p:nvSpPr>
          <p:cNvPr id="7" name="TextBox 6"/>
          <p:cNvSpPr txBox="1"/>
          <p:nvPr userDrawn="1"/>
        </p:nvSpPr>
        <p:spPr>
          <a:xfrm>
            <a:off x="8937132" y="6322745"/>
            <a:ext cx="742950" cy="536855"/>
          </a:xfrm>
          <a:prstGeom prst="rect">
            <a:avLst/>
          </a:prstGeom>
          <a:noFill/>
          <a:ln>
            <a:noFill/>
          </a:ln>
          <a:effectLst/>
        </p:spPr>
        <p:txBody>
          <a:bodyPr lIns="211194" tIns="0" rIns="0" bIns="0" anchor="ctr"/>
          <a:lstStyle>
            <a:defPPr>
              <a:defRPr lang="en-US"/>
            </a:defPPr>
            <a:lvl1pPr fontAlgn="base">
              <a:spcBef>
                <a:spcPct val="50000"/>
              </a:spcBef>
              <a:spcAft>
                <a:spcPct val="0"/>
              </a:spcAft>
              <a:defRPr sz="800">
                <a:solidFill>
                  <a:srgbClr val="FFFFFF"/>
                </a:solidFill>
                <a:latin typeface="Arial" pitchFamily="34" charset="0"/>
                <a:cs typeface="Arial" charset="0"/>
              </a:defRPr>
            </a:lvl1pPr>
            <a:lvl2pPr marL="742950" indent="-285750" eaLnBrk="0" fontAlgn="base" hangingPunct="0">
              <a:spcBef>
                <a:spcPct val="0"/>
              </a:spcBef>
              <a:spcAft>
                <a:spcPct val="0"/>
              </a:spcAft>
              <a:defRPr sz="1200">
                <a:latin typeface="Arial" pitchFamily="34" charset="0"/>
                <a:cs typeface="Arial" charset="0"/>
              </a:defRPr>
            </a:lvl2pPr>
            <a:lvl3pPr marL="1143000" indent="-228600" eaLnBrk="0" fontAlgn="base" hangingPunct="0">
              <a:spcBef>
                <a:spcPct val="0"/>
              </a:spcBef>
              <a:spcAft>
                <a:spcPct val="0"/>
              </a:spcAft>
              <a:defRPr sz="1200">
                <a:latin typeface="Arial" pitchFamily="34" charset="0"/>
                <a:cs typeface="Arial" charset="0"/>
              </a:defRPr>
            </a:lvl3pPr>
            <a:lvl4pPr marL="1600200" indent="-228600" eaLnBrk="0" fontAlgn="base" hangingPunct="0">
              <a:spcBef>
                <a:spcPct val="0"/>
              </a:spcBef>
              <a:spcAft>
                <a:spcPct val="0"/>
              </a:spcAft>
              <a:defRPr sz="1200">
                <a:latin typeface="Arial" pitchFamily="34" charset="0"/>
                <a:cs typeface="Arial" charset="0"/>
              </a:defRPr>
            </a:lvl4pPr>
            <a:lvl5pPr marL="2057400" indent="-228600" eaLnBrk="0" fontAlgn="base" hangingPunct="0">
              <a:spcBef>
                <a:spcPct val="0"/>
              </a:spcBef>
              <a:spcAft>
                <a:spcPct val="0"/>
              </a:spcAft>
              <a:defRPr sz="1200">
                <a:latin typeface="Arial" pitchFamily="34" charset="0"/>
                <a:cs typeface="Arial" charset="0"/>
              </a:defRPr>
            </a:lvl5pPr>
            <a:lvl6pPr marL="2514600" indent="-228600" algn="r" eaLnBrk="0" fontAlgn="base" hangingPunct="0">
              <a:spcBef>
                <a:spcPct val="50000"/>
              </a:spcBef>
              <a:spcAft>
                <a:spcPct val="0"/>
              </a:spcAft>
              <a:defRPr sz="1200">
                <a:latin typeface="Arial" pitchFamily="34" charset="0"/>
                <a:cs typeface="Arial" charset="0"/>
              </a:defRPr>
            </a:lvl6pPr>
            <a:lvl7pPr marL="2971800" indent="-228600" algn="r" eaLnBrk="0" fontAlgn="base" hangingPunct="0">
              <a:spcBef>
                <a:spcPct val="50000"/>
              </a:spcBef>
              <a:spcAft>
                <a:spcPct val="0"/>
              </a:spcAft>
              <a:defRPr sz="1200">
                <a:latin typeface="Arial" pitchFamily="34" charset="0"/>
                <a:cs typeface="Arial" charset="0"/>
              </a:defRPr>
            </a:lvl7pPr>
            <a:lvl8pPr marL="3429000" indent="-228600" algn="r" eaLnBrk="0" fontAlgn="base" hangingPunct="0">
              <a:spcBef>
                <a:spcPct val="50000"/>
              </a:spcBef>
              <a:spcAft>
                <a:spcPct val="0"/>
              </a:spcAft>
              <a:defRPr sz="1200">
                <a:latin typeface="Arial" pitchFamily="34" charset="0"/>
                <a:cs typeface="Arial" charset="0"/>
              </a:defRPr>
            </a:lvl8pPr>
            <a:lvl9pPr marL="3886200" indent="-228600" algn="r" eaLnBrk="0" fontAlgn="base" hangingPunct="0">
              <a:spcBef>
                <a:spcPct val="50000"/>
              </a:spcBef>
              <a:spcAft>
                <a:spcPct val="0"/>
              </a:spcAft>
              <a:defRPr sz="1200">
                <a:latin typeface="Arial" pitchFamily="34" charset="0"/>
                <a:cs typeface="Arial" charset="0"/>
              </a:defRPr>
            </a:lvl9pPr>
          </a:lstStyle>
          <a:p>
            <a:pPr defTabSz="1072866"/>
            <a:fld id="{571E86D2-C392-4F26-8C26-01064258A7EF}" type="slidenum">
              <a:rPr lang="en-GB" smtClean="0"/>
              <a:pPr defTabSz="1072866"/>
              <a:t>‹#›</a:t>
            </a:fld>
            <a:endParaRPr lang="en-GB"/>
          </a:p>
        </p:txBody>
      </p:sp>
      <p:pic>
        <p:nvPicPr>
          <p:cNvPr id="8"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65564" y="378885"/>
            <a:ext cx="1142915" cy="117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7774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Footer Placeholder 2"/>
          <p:cNvSpPr>
            <a:spLocks noGrp="1"/>
          </p:cNvSpPr>
          <p:nvPr>
            <p:ph type="ftr" sz="quarter" idx="10"/>
          </p:nvPr>
        </p:nvSpPr>
        <p:spPr/>
        <p:txBody>
          <a:bodyPr/>
          <a:lstStyle/>
          <a:p>
            <a:pPr>
              <a:defRPr/>
            </a:pPr>
            <a:r>
              <a:rPr lang="en-GB">
                <a:solidFill>
                  <a:srgbClr val="FFFFFF"/>
                </a:solidFill>
              </a:rPr>
              <a:t>DRAFT - NOT FOR FURTHER CIRCULATION</a:t>
            </a:r>
            <a:endParaRPr lang="en-US">
              <a:solidFill>
                <a:srgbClr val="FFFFFF"/>
              </a:solidFill>
            </a:endParaRPr>
          </a:p>
        </p:txBody>
      </p:sp>
      <p:sp>
        <p:nvSpPr>
          <p:cNvPr id="5" name="Text Placeholder 4"/>
          <p:cNvSpPr>
            <a:spLocks noGrp="1"/>
          </p:cNvSpPr>
          <p:nvPr>
            <p:ph type="body" sz="quarter" idx="11"/>
          </p:nvPr>
        </p:nvSpPr>
        <p:spPr>
          <a:xfrm>
            <a:off x="674159" y="1540933"/>
            <a:ext cx="3811058" cy="452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Picture Placeholder 6"/>
          <p:cNvSpPr>
            <a:spLocks noGrp="1"/>
          </p:cNvSpPr>
          <p:nvPr>
            <p:ph type="pic" sz="quarter" idx="12"/>
          </p:nvPr>
        </p:nvSpPr>
        <p:spPr>
          <a:xfrm>
            <a:off x="4829175" y="1524004"/>
            <a:ext cx="4347633" cy="4538133"/>
          </a:xfrm>
        </p:spPr>
        <p:txBody>
          <a:bodyPr/>
          <a:lstStyle/>
          <a:p>
            <a:endParaRPr lang="en-US"/>
          </a:p>
        </p:txBody>
      </p:sp>
    </p:spTree>
    <p:extLst>
      <p:ext uri="{BB962C8B-B14F-4D97-AF65-F5344CB8AC3E}">
        <p14:creationId xmlns:p14="http://schemas.microsoft.com/office/powerpoint/2010/main" val="42153512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lang="en-GB" dirty="0"/>
            </a:lvl1pPr>
          </a:lstStyle>
          <a:p>
            <a:pPr marL="0" lvl="0" indent="0" algn="l" eaLnBrk="0" fontAlgn="base" hangingPunct="0">
              <a:spcAft>
                <a:spcPct val="0"/>
              </a:spcAft>
            </a:pPr>
            <a:r>
              <a:rPr lang="en-US"/>
              <a:t>Click to edit Master title style</a:t>
            </a:r>
            <a:endParaRPr lang="en-GB"/>
          </a:p>
        </p:txBody>
      </p:sp>
      <p:sp>
        <p:nvSpPr>
          <p:cNvPr id="4" name="Footer Placeholder 5"/>
          <p:cNvSpPr>
            <a:spLocks noGrp="1"/>
          </p:cNvSpPr>
          <p:nvPr>
            <p:ph type="ftr" sz="quarter" idx="10"/>
          </p:nvPr>
        </p:nvSpPr>
        <p:spPr>
          <a:ln/>
        </p:spPr>
        <p:txBody>
          <a:bodyPr/>
          <a:lstStyle>
            <a:lvl1pPr>
              <a:defRPr/>
            </a:lvl1pPr>
          </a:lstStyle>
          <a:p>
            <a:pPr>
              <a:defRPr/>
            </a:pPr>
            <a:r>
              <a:rPr lang="en-GB">
                <a:solidFill>
                  <a:srgbClr val="FFFFFF"/>
                </a:solidFill>
              </a:rPr>
              <a:t>DRAFT - NOT FOR FURTHER CIRCULATION</a:t>
            </a:r>
            <a:endParaRPr lang="en-US">
              <a:solidFill>
                <a:srgbClr val="FFFFFF"/>
              </a:solidFill>
            </a:endParaRPr>
          </a:p>
        </p:txBody>
      </p:sp>
      <p:sp>
        <p:nvSpPr>
          <p:cNvPr id="6" name="Text Placeholder 5"/>
          <p:cNvSpPr>
            <a:spLocks noGrp="1"/>
          </p:cNvSpPr>
          <p:nvPr>
            <p:ph type="body" sz="quarter" idx="11" hasCustomPrompt="1"/>
          </p:nvPr>
        </p:nvSpPr>
        <p:spPr>
          <a:xfrm>
            <a:off x="691363" y="1413933"/>
            <a:ext cx="8547365" cy="471805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210476" lvl="0" indent="-210476" eaLnBrk="0" fontAlgn="base" hangingPunct="0">
              <a:spcAft>
                <a:spcPct val="0"/>
              </a:spcAft>
              <a:buChar char="•"/>
            </a:pPr>
            <a:r>
              <a:rPr lang="en-US"/>
              <a:t>Click to edit First level bullet point</a:t>
            </a:r>
          </a:p>
          <a:p>
            <a:pPr marL="420951" lvl="1" indent="-210476" eaLnBrk="0" fontAlgn="base" hangingPunct="0">
              <a:spcAft>
                <a:spcPct val="0"/>
              </a:spcAft>
              <a:buChar char="•"/>
            </a:pPr>
            <a:r>
              <a:rPr lang="en-US"/>
              <a:t>Second level</a:t>
            </a:r>
          </a:p>
          <a:p>
            <a:pPr marL="631427" lvl="2" indent="-210476" eaLnBrk="0" fontAlgn="base" hangingPunct="0">
              <a:spcAft>
                <a:spcPct val="0"/>
              </a:spcAft>
            </a:pPr>
            <a:r>
              <a:rPr lang="en-US"/>
              <a:t>Third level</a:t>
            </a:r>
          </a:p>
          <a:p>
            <a:pPr marL="841901" lvl="3" indent="-210476" eaLnBrk="0" fontAlgn="base" hangingPunct="0">
              <a:spcAft>
                <a:spcPct val="0"/>
              </a:spcAft>
              <a:buChar char="•"/>
            </a:pPr>
            <a:r>
              <a:rPr lang="en-US"/>
              <a:t>Fourth level</a:t>
            </a:r>
          </a:p>
          <a:p>
            <a:pPr marL="1052377" lvl="4" indent="-210476" eaLnBrk="0" fontAlgn="base" hangingPunct="0">
              <a:spcAft>
                <a:spcPct val="0"/>
              </a:spcAft>
              <a:buChar char="•"/>
            </a:pPr>
            <a:r>
              <a:rPr lang="en-US"/>
              <a:t>Fifth level</a:t>
            </a:r>
            <a:endParaRPr lang="en-GB"/>
          </a:p>
        </p:txBody>
      </p:sp>
    </p:spTree>
    <p:extLst>
      <p:ext uri="{BB962C8B-B14F-4D97-AF65-F5344CB8AC3E}">
        <p14:creationId xmlns:p14="http://schemas.microsoft.com/office/powerpoint/2010/main" val="27775706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Content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670719" y="384177"/>
            <a:ext cx="8538766" cy="4779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GB" dirty="0"/>
            </a:lvl1pPr>
          </a:lstStyle>
          <a:p>
            <a:pPr lvl="0" algn="l" eaLnBrk="0" fontAlgn="base" hangingPunct="0">
              <a:spcAft>
                <a:spcPct val="0"/>
              </a:spcAft>
            </a:pPr>
            <a:r>
              <a:rPr lang="en-US"/>
              <a:t>Click to edit Master title style</a:t>
            </a:r>
            <a:endParaRPr lang="en-GB"/>
          </a:p>
        </p:txBody>
      </p:sp>
      <p:sp>
        <p:nvSpPr>
          <p:cNvPr id="3" name="Content Placeholder 2"/>
          <p:cNvSpPr>
            <a:spLocks noGrp="1"/>
          </p:cNvSpPr>
          <p:nvPr>
            <p:ph idx="1"/>
          </p:nvPr>
        </p:nvSpPr>
        <p:spPr>
          <a:xfrm>
            <a:off x="681038" y="1413934"/>
            <a:ext cx="8538766" cy="45243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0" lvl="0" indent="0" eaLnBrk="0" fontAlgn="base" hangingPunct="0">
              <a:spcAft>
                <a:spcPct val="0"/>
              </a:spcAft>
            </a:pPr>
            <a:r>
              <a:rPr lang="en-US"/>
              <a:t>Click to edit Master text styles</a:t>
            </a:r>
          </a:p>
          <a:p>
            <a:pPr marL="212338" lvl="1" indent="-210476" eaLnBrk="0" fontAlgn="base" hangingPunct="0">
              <a:spcAft>
                <a:spcPct val="0"/>
              </a:spcAft>
              <a:buChar char="•"/>
            </a:pPr>
            <a:r>
              <a:rPr lang="en-US"/>
              <a:t>Second level</a:t>
            </a:r>
          </a:p>
          <a:p>
            <a:pPr marL="424676" lvl="2" indent="-212338" eaLnBrk="0" fontAlgn="base" hangingPunct="0">
              <a:spcAft>
                <a:spcPct val="0"/>
              </a:spcAft>
            </a:pPr>
            <a:r>
              <a:rPr lang="en-US"/>
              <a:t>Third level</a:t>
            </a:r>
          </a:p>
          <a:p>
            <a:pPr marL="637014" lvl="3" indent="-212338" eaLnBrk="0" fontAlgn="base" hangingPunct="0">
              <a:spcAft>
                <a:spcPct val="0"/>
              </a:spcAft>
              <a:buChar char="•"/>
            </a:pPr>
            <a:r>
              <a:rPr lang="en-US"/>
              <a:t>Fourth level</a:t>
            </a:r>
          </a:p>
          <a:p>
            <a:pPr marL="836314" lvl="4" indent="-199300" eaLnBrk="0" fontAlgn="base" hangingPunct="0">
              <a:spcAft>
                <a:spcPct val="0"/>
              </a:spcAft>
              <a:buChar char="•"/>
            </a:pPr>
            <a:r>
              <a:rPr lang="en-US"/>
              <a:t>Fifth level</a:t>
            </a:r>
            <a:endParaRPr lang="en-GB"/>
          </a:p>
        </p:txBody>
      </p:sp>
      <p:sp>
        <p:nvSpPr>
          <p:cNvPr id="4" name="Footer Placeholder 5"/>
          <p:cNvSpPr>
            <a:spLocks noGrp="1"/>
          </p:cNvSpPr>
          <p:nvPr>
            <p:ph type="ftr" sz="quarter" idx="10"/>
          </p:nvPr>
        </p:nvSpPr>
        <p:spPr>
          <a:ln/>
        </p:spPr>
        <p:txBody>
          <a:bodyPr/>
          <a:lstStyle>
            <a:lvl1pPr>
              <a:defRPr/>
            </a:lvl1pPr>
          </a:lstStyle>
          <a:p>
            <a:pPr>
              <a:defRPr/>
            </a:pPr>
            <a:r>
              <a:rPr lang="en-GB">
                <a:solidFill>
                  <a:srgbClr val="FFFFFF"/>
                </a:solidFill>
              </a:rPr>
              <a:t>DRAFT - NOT FOR FURTHER CIRCULATION</a:t>
            </a:r>
            <a:endParaRPr lang="en-US">
              <a:solidFill>
                <a:srgbClr val="FFFFFF"/>
              </a:solidFill>
            </a:endParaRPr>
          </a:p>
        </p:txBody>
      </p:sp>
      <p:sp>
        <p:nvSpPr>
          <p:cNvPr id="6" name="Content Placeholder 5"/>
          <p:cNvSpPr>
            <a:spLocks noGrp="1"/>
          </p:cNvSpPr>
          <p:nvPr>
            <p:ph sz="quarter" idx="11"/>
          </p:nvPr>
        </p:nvSpPr>
        <p:spPr>
          <a:xfrm>
            <a:off x="691364" y="908724"/>
            <a:ext cx="8547365" cy="35969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dirty="0" smtClean="0">
                <a:solidFill>
                  <a:schemeClr val="accent3"/>
                </a:solidFill>
              </a:defRPr>
            </a:lvl1pPr>
          </a:lstStyle>
          <a:p>
            <a:pPr lvl="0" eaLnBrk="0" fontAlgn="base" hangingPunct="0">
              <a:spcAft>
                <a:spcPct val="0"/>
              </a:spcAft>
            </a:pPr>
            <a:r>
              <a:rPr lang="en-US"/>
              <a:t>Click to edit Master text styles</a:t>
            </a:r>
          </a:p>
        </p:txBody>
      </p:sp>
    </p:spTree>
    <p:extLst>
      <p:ext uri="{BB962C8B-B14F-4D97-AF65-F5344CB8AC3E}">
        <p14:creationId xmlns:p14="http://schemas.microsoft.com/office/powerpoint/2010/main" val="38942554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0719" y="384177"/>
            <a:ext cx="8538766" cy="4779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GB" dirty="0"/>
            </a:lvl1pPr>
          </a:lstStyle>
          <a:p>
            <a:pPr lvl="0" algn="l" eaLnBrk="0" fontAlgn="base" hangingPunct="0">
              <a:spcAft>
                <a:spcPct val="0"/>
              </a:spcAft>
            </a:pPr>
            <a:r>
              <a:rPr lang="en-US"/>
              <a:t>Click to edit Master title style</a:t>
            </a:r>
            <a:endParaRPr lang="en-GB"/>
          </a:p>
        </p:txBody>
      </p:sp>
      <p:sp>
        <p:nvSpPr>
          <p:cNvPr id="4" name="Footer Placeholder 5"/>
          <p:cNvSpPr>
            <a:spLocks noGrp="1"/>
          </p:cNvSpPr>
          <p:nvPr>
            <p:ph type="ftr" sz="quarter" idx="10"/>
          </p:nvPr>
        </p:nvSpPr>
        <p:spPr>
          <a:ln/>
        </p:spPr>
        <p:txBody>
          <a:bodyPr/>
          <a:lstStyle>
            <a:lvl1pPr>
              <a:defRPr/>
            </a:lvl1pPr>
          </a:lstStyle>
          <a:p>
            <a:pPr>
              <a:defRPr/>
            </a:pPr>
            <a:r>
              <a:rPr lang="en-GB">
                <a:solidFill>
                  <a:srgbClr val="FFFFFF"/>
                </a:solidFill>
              </a:rPr>
              <a:t>DRAFT - NOT FOR FURTHER CIRCULATION</a:t>
            </a:r>
            <a:endParaRPr lang="en-US">
              <a:solidFill>
                <a:srgbClr val="FFFFFF"/>
              </a:solidFill>
            </a:endParaRPr>
          </a:p>
        </p:txBody>
      </p:sp>
      <p:sp>
        <p:nvSpPr>
          <p:cNvPr id="6" name="Content Placeholder 5"/>
          <p:cNvSpPr>
            <a:spLocks noGrp="1"/>
          </p:cNvSpPr>
          <p:nvPr>
            <p:ph sz="quarter" idx="11"/>
          </p:nvPr>
        </p:nvSpPr>
        <p:spPr>
          <a:xfrm>
            <a:off x="691364" y="908724"/>
            <a:ext cx="8547365" cy="35969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dirty="0" smtClean="0">
                <a:solidFill>
                  <a:schemeClr val="accent3"/>
                </a:solidFill>
              </a:defRPr>
            </a:lvl1pPr>
          </a:lstStyle>
          <a:p>
            <a:pPr lvl="0" eaLnBrk="0" fontAlgn="base" hangingPunct="0">
              <a:spcAft>
                <a:spcPct val="0"/>
              </a:spcAft>
            </a:pPr>
            <a:r>
              <a:rPr lang="en-US"/>
              <a:t>Click to edit Master text styles</a:t>
            </a:r>
          </a:p>
        </p:txBody>
      </p:sp>
    </p:spTree>
    <p:extLst>
      <p:ext uri="{BB962C8B-B14F-4D97-AF65-F5344CB8AC3E}">
        <p14:creationId xmlns:p14="http://schemas.microsoft.com/office/powerpoint/2010/main" val="12137793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14400" y="1402939"/>
            <a:ext cx="8976689" cy="3622520"/>
          </a:xfrm>
          <a:prstGeom prst="rect">
            <a:avLst/>
          </a:prstGeom>
        </p:spPr>
        <p:txBody>
          <a:bodyPr anchor="t">
            <a:noAutofit/>
          </a:bodyPr>
          <a:lstStyle>
            <a:lvl1pPr>
              <a:defRPr sz="8000"/>
            </a:lvl1pPr>
          </a:lstStyle>
          <a:p>
            <a:r>
              <a:rPr lang="en-GB"/>
              <a:t>Click to edit Master title style</a:t>
            </a:r>
            <a:endParaRPr lang="en-US"/>
          </a:p>
        </p:txBody>
      </p:sp>
      <p:sp>
        <p:nvSpPr>
          <p:cNvPr id="20" name="Content Placeholder 19"/>
          <p:cNvSpPr>
            <a:spLocks noGrp="1"/>
          </p:cNvSpPr>
          <p:nvPr>
            <p:ph sz="quarter" idx="10" hasCustomPrompt="1"/>
          </p:nvPr>
        </p:nvSpPr>
        <p:spPr>
          <a:xfrm>
            <a:off x="495300" y="5025480"/>
            <a:ext cx="7379688" cy="959925"/>
          </a:xfrm>
        </p:spPr>
        <p:txBody>
          <a:bodyPr anchor="b">
            <a:noAutofit/>
          </a:bodyPr>
          <a:lstStyle>
            <a:lvl1pPr marL="0" indent="0">
              <a:buFontTx/>
              <a:buNone/>
              <a:defRPr sz="2800">
                <a:solidFill>
                  <a:srgbClr val="00ADC6"/>
                </a:solidFill>
              </a:defRPr>
            </a:lvl1pPr>
          </a:lstStyle>
          <a:p>
            <a:pPr lvl="0"/>
            <a:r>
              <a:rPr lang="en-US"/>
              <a:t>Sub heading</a:t>
            </a:r>
          </a:p>
        </p:txBody>
      </p:sp>
      <p:sp>
        <p:nvSpPr>
          <p:cNvPr id="21" name="Rectangle 20"/>
          <p:cNvSpPr/>
          <p:nvPr userDrawn="1"/>
        </p:nvSpPr>
        <p:spPr>
          <a:xfrm>
            <a:off x="495302" y="6459762"/>
            <a:ext cx="1971564"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sz="1800">
              <a:solidFill>
                <a:prstClr val="black"/>
              </a:solidFill>
            </a:endParaRPr>
          </a:p>
        </p:txBody>
      </p:sp>
      <p:sp>
        <p:nvSpPr>
          <p:cNvPr id="7" name="Content Placeholder 19"/>
          <p:cNvSpPr>
            <a:spLocks noGrp="1"/>
          </p:cNvSpPr>
          <p:nvPr>
            <p:ph sz="quarter" idx="11" hasCustomPrompt="1"/>
          </p:nvPr>
        </p:nvSpPr>
        <p:spPr>
          <a:xfrm>
            <a:off x="495310" y="5985404"/>
            <a:ext cx="4723295" cy="361031"/>
          </a:xfrm>
        </p:spPr>
        <p:txBody>
          <a:bodyPr anchor="b">
            <a:noAutofit/>
          </a:bodyPr>
          <a:lstStyle>
            <a:lvl1pPr marL="0" indent="0">
              <a:buFontTx/>
              <a:buNone/>
              <a:defRPr sz="1600">
                <a:solidFill>
                  <a:srgbClr val="00ADC6"/>
                </a:solidFill>
              </a:defRPr>
            </a:lvl1pPr>
          </a:lstStyle>
          <a:p>
            <a:pPr lvl="0"/>
            <a:r>
              <a:rPr lang="en-US"/>
              <a:t>Insert date</a:t>
            </a:r>
          </a:p>
        </p:txBody>
      </p:sp>
    </p:spTree>
    <p:extLst>
      <p:ext uri="{BB962C8B-B14F-4D97-AF65-F5344CB8AC3E}">
        <p14:creationId xmlns:p14="http://schemas.microsoft.com/office/powerpoint/2010/main" val="14042539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2"/>
          <p:cNvSpPr>
            <a:spLocks noGrp="1"/>
          </p:cNvSpPr>
          <p:nvPr>
            <p:ph type="sldNum" sz="quarter" idx="10"/>
          </p:nvPr>
        </p:nvSpPr>
        <p:spPr>
          <a:xfrm>
            <a:off x="7099300" y="6356371"/>
            <a:ext cx="2311400" cy="365125"/>
          </a:xfrm>
        </p:spPr>
        <p:txBody>
          <a:bodyPr/>
          <a:lstStyle/>
          <a:p>
            <a:fld id="{902D5018-2030-2046-84FC-87E41EA86E42}" type="slidenum">
              <a:rPr lang="en-US" smtClean="0">
                <a:solidFill>
                  <a:srgbClr val="0072C6"/>
                </a:solidFill>
              </a:rPr>
              <a:pPr/>
              <a:t>‹#›</a:t>
            </a:fld>
            <a:endParaRPr lang="en-US">
              <a:solidFill>
                <a:srgbClr val="0072C6"/>
              </a:solidFill>
            </a:endParaRPr>
          </a:p>
        </p:txBody>
      </p:sp>
      <p:sp>
        <p:nvSpPr>
          <p:cNvPr id="6" name="Title 1"/>
          <p:cNvSpPr>
            <a:spLocks noGrp="1"/>
          </p:cNvSpPr>
          <p:nvPr>
            <p:ph type="title"/>
          </p:nvPr>
        </p:nvSpPr>
        <p:spPr>
          <a:xfrm>
            <a:off x="495312" y="749919"/>
            <a:ext cx="7969883" cy="667725"/>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411474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3076"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300"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Click to add notes or sources</a:t>
            </a:r>
          </a:p>
        </p:txBody>
      </p:sp>
    </p:spTree>
    <p:extLst>
      <p:ext uri="{BB962C8B-B14F-4D97-AF65-F5344CB8AC3E}">
        <p14:creationId xmlns:p14="http://schemas.microsoft.com/office/powerpoint/2010/main" val="39894000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5312" y="749919"/>
            <a:ext cx="7969883" cy="667725"/>
          </a:xfrm>
          <a:prstGeom prst="rect">
            <a:avLst/>
          </a:prstGeom>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a:solidFill>
                <a:srgbClr val="0072C6"/>
              </a:solidFill>
            </a:endParaRPr>
          </a:p>
        </p:txBody>
      </p:sp>
      <p:sp>
        <p:nvSpPr>
          <p:cNvPr id="4" name="Content Placeholder 2"/>
          <p:cNvSpPr>
            <a:spLocks noGrp="1"/>
          </p:cNvSpPr>
          <p:nvPr>
            <p:ph idx="1"/>
          </p:nvPr>
        </p:nvSpPr>
        <p:spPr>
          <a:xfrm>
            <a:off x="495311"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99313545"/>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14395" y="1402939"/>
            <a:ext cx="8976689" cy="3622520"/>
          </a:xfrm>
          <a:prstGeom prst="rect">
            <a:avLst/>
          </a:prstGeom>
        </p:spPr>
        <p:txBody>
          <a:bodyPr anchor="t">
            <a:noAutofit/>
          </a:bodyPr>
          <a:lstStyle>
            <a:lvl1pPr>
              <a:defRPr sz="8000"/>
            </a:lvl1pPr>
          </a:lstStyle>
          <a:p>
            <a:r>
              <a:rPr lang="en-GB"/>
              <a:t>Click to edit Master title style</a:t>
            </a:r>
            <a:endParaRPr lang="en-US"/>
          </a:p>
        </p:txBody>
      </p:sp>
      <p:sp>
        <p:nvSpPr>
          <p:cNvPr id="20" name="Content Placeholder 19"/>
          <p:cNvSpPr>
            <a:spLocks noGrp="1"/>
          </p:cNvSpPr>
          <p:nvPr>
            <p:ph sz="quarter" idx="10" hasCustomPrompt="1"/>
          </p:nvPr>
        </p:nvSpPr>
        <p:spPr>
          <a:xfrm>
            <a:off x="495300" y="5025462"/>
            <a:ext cx="7379688" cy="959925"/>
          </a:xfrm>
        </p:spPr>
        <p:txBody>
          <a:bodyPr anchor="b">
            <a:noAutofit/>
          </a:bodyPr>
          <a:lstStyle>
            <a:lvl1pPr marL="0" indent="0">
              <a:buFontTx/>
              <a:buNone/>
              <a:defRPr sz="2800">
                <a:solidFill>
                  <a:srgbClr val="00ADC6"/>
                </a:solidFill>
              </a:defRPr>
            </a:lvl1pPr>
          </a:lstStyle>
          <a:p>
            <a:pPr lvl="0"/>
            <a:r>
              <a:rPr lang="en-US"/>
              <a:t>Sub heading</a:t>
            </a:r>
          </a:p>
        </p:txBody>
      </p:sp>
      <p:sp>
        <p:nvSpPr>
          <p:cNvPr id="21" name="Rectangle 20"/>
          <p:cNvSpPr/>
          <p:nvPr userDrawn="1"/>
        </p:nvSpPr>
        <p:spPr>
          <a:xfrm>
            <a:off x="495302" y="6459744"/>
            <a:ext cx="1971564"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sz="1800">
              <a:solidFill>
                <a:srgbClr val="000000"/>
              </a:solidFill>
            </a:endParaRPr>
          </a:p>
        </p:txBody>
      </p:sp>
      <p:sp>
        <p:nvSpPr>
          <p:cNvPr id="7" name="Content Placeholder 19"/>
          <p:cNvSpPr>
            <a:spLocks noGrp="1"/>
          </p:cNvSpPr>
          <p:nvPr>
            <p:ph sz="quarter" idx="11" hasCustomPrompt="1"/>
          </p:nvPr>
        </p:nvSpPr>
        <p:spPr>
          <a:xfrm>
            <a:off x="495302" y="5985386"/>
            <a:ext cx="4723295" cy="361031"/>
          </a:xfrm>
        </p:spPr>
        <p:txBody>
          <a:bodyPr anchor="b">
            <a:noAutofit/>
          </a:bodyPr>
          <a:lstStyle>
            <a:lvl1pPr marL="0" indent="0">
              <a:buFontTx/>
              <a:buNone/>
              <a:defRPr sz="1600">
                <a:solidFill>
                  <a:srgbClr val="00ADC6"/>
                </a:solidFill>
              </a:defRPr>
            </a:lvl1pPr>
          </a:lstStyle>
          <a:p>
            <a:pPr lvl="0"/>
            <a:r>
              <a:rPr lang="en-US"/>
              <a:t>Insert date</a:t>
            </a:r>
          </a:p>
        </p:txBody>
      </p:sp>
    </p:spTree>
    <p:extLst>
      <p:ext uri="{BB962C8B-B14F-4D97-AF65-F5344CB8AC3E}">
        <p14:creationId xmlns:p14="http://schemas.microsoft.com/office/powerpoint/2010/main" val="37789496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2"/>
          <p:cNvSpPr>
            <a:spLocks noGrp="1"/>
          </p:cNvSpPr>
          <p:nvPr>
            <p:ph type="sldNum" sz="quarter" idx="10"/>
          </p:nvPr>
        </p:nvSpPr>
        <p:spPr>
          <a:xfrm>
            <a:off x="7099300" y="6356353"/>
            <a:ext cx="2311400" cy="365125"/>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6" name="Title 1"/>
          <p:cNvSpPr>
            <a:spLocks noGrp="1"/>
          </p:cNvSpPr>
          <p:nvPr>
            <p:ph type="title"/>
          </p:nvPr>
        </p:nvSpPr>
        <p:spPr>
          <a:xfrm>
            <a:off x="495303" y="749915"/>
            <a:ext cx="6774179" cy="667725"/>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33989379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a:xfrm>
            <a:off x="495312" y="749919"/>
            <a:ext cx="7969883" cy="667725"/>
          </a:xfrm>
          <a:prstGeom prst="rect">
            <a:avLst/>
          </a:prstGeom>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a:solidFill>
                <a:srgbClr val="005EB8"/>
              </a:solidFill>
            </a:endParaRPr>
          </a:p>
        </p:txBody>
      </p:sp>
      <p:sp>
        <p:nvSpPr>
          <p:cNvPr id="4" name="Content Placeholder 2"/>
          <p:cNvSpPr>
            <a:spLocks noGrp="1"/>
          </p:cNvSpPr>
          <p:nvPr>
            <p:ph idx="1"/>
          </p:nvPr>
        </p:nvSpPr>
        <p:spPr>
          <a:xfrm>
            <a:off x="495301"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92131235"/>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14395" y="1402939"/>
            <a:ext cx="8976689" cy="3622520"/>
          </a:xfrm>
          <a:prstGeom prst="rect">
            <a:avLst/>
          </a:prstGeom>
        </p:spPr>
        <p:txBody>
          <a:bodyPr anchor="t">
            <a:noAutofit/>
          </a:bodyPr>
          <a:lstStyle>
            <a:lvl1pPr>
              <a:defRPr sz="8000"/>
            </a:lvl1pPr>
          </a:lstStyle>
          <a:p>
            <a:r>
              <a:rPr lang="en-GB"/>
              <a:t>Click to edit Master title style</a:t>
            </a:r>
            <a:endParaRPr lang="en-US"/>
          </a:p>
        </p:txBody>
      </p:sp>
      <p:sp>
        <p:nvSpPr>
          <p:cNvPr id="20" name="Content Placeholder 19"/>
          <p:cNvSpPr>
            <a:spLocks noGrp="1"/>
          </p:cNvSpPr>
          <p:nvPr>
            <p:ph sz="quarter" idx="10" hasCustomPrompt="1"/>
          </p:nvPr>
        </p:nvSpPr>
        <p:spPr>
          <a:xfrm>
            <a:off x="495300" y="5025462"/>
            <a:ext cx="7379688" cy="959925"/>
          </a:xfrm>
        </p:spPr>
        <p:txBody>
          <a:bodyPr anchor="b">
            <a:noAutofit/>
          </a:bodyPr>
          <a:lstStyle>
            <a:lvl1pPr marL="0" indent="0">
              <a:buFontTx/>
              <a:buNone/>
              <a:defRPr sz="2800">
                <a:solidFill>
                  <a:srgbClr val="00ADC6"/>
                </a:solidFill>
              </a:defRPr>
            </a:lvl1pPr>
          </a:lstStyle>
          <a:p>
            <a:pPr lvl="0"/>
            <a:r>
              <a:rPr lang="en-US"/>
              <a:t>Sub heading</a:t>
            </a:r>
          </a:p>
        </p:txBody>
      </p:sp>
      <p:sp>
        <p:nvSpPr>
          <p:cNvPr id="21" name="Rectangle 20"/>
          <p:cNvSpPr/>
          <p:nvPr userDrawn="1"/>
        </p:nvSpPr>
        <p:spPr>
          <a:xfrm>
            <a:off x="495302" y="6459744"/>
            <a:ext cx="1971564"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sz="1800">
              <a:solidFill>
                <a:prstClr val="black"/>
              </a:solidFill>
            </a:endParaRPr>
          </a:p>
        </p:txBody>
      </p:sp>
      <p:sp>
        <p:nvSpPr>
          <p:cNvPr id="7" name="Content Placeholder 19"/>
          <p:cNvSpPr>
            <a:spLocks noGrp="1"/>
          </p:cNvSpPr>
          <p:nvPr>
            <p:ph sz="quarter" idx="11" hasCustomPrompt="1"/>
          </p:nvPr>
        </p:nvSpPr>
        <p:spPr>
          <a:xfrm>
            <a:off x="495302" y="5985386"/>
            <a:ext cx="4723295" cy="361031"/>
          </a:xfrm>
        </p:spPr>
        <p:txBody>
          <a:bodyPr anchor="b">
            <a:noAutofit/>
          </a:bodyPr>
          <a:lstStyle>
            <a:lvl1pPr marL="0" indent="0">
              <a:buFontTx/>
              <a:buNone/>
              <a:defRPr sz="1600">
                <a:solidFill>
                  <a:srgbClr val="00ADC6"/>
                </a:solidFill>
              </a:defRPr>
            </a:lvl1pPr>
          </a:lstStyle>
          <a:p>
            <a:pPr lvl="0"/>
            <a:r>
              <a:rPr lang="en-US"/>
              <a:t>Insert date</a:t>
            </a:r>
          </a:p>
        </p:txBody>
      </p:sp>
    </p:spTree>
    <p:extLst>
      <p:ext uri="{BB962C8B-B14F-4D97-AF65-F5344CB8AC3E}">
        <p14:creationId xmlns:p14="http://schemas.microsoft.com/office/powerpoint/2010/main" val="25773666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14395" y="1402939"/>
            <a:ext cx="8976689" cy="3622520"/>
          </a:xfrm>
          <a:prstGeom prst="rect">
            <a:avLst/>
          </a:prstGeom>
        </p:spPr>
        <p:txBody>
          <a:bodyPr anchor="t">
            <a:noAutofit/>
          </a:bodyPr>
          <a:lstStyle>
            <a:lvl1pPr>
              <a:defRPr sz="8000"/>
            </a:lvl1pPr>
          </a:lstStyle>
          <a:p>
            <a:r>
              <a:rPr lang="en-GB"/>
              <a:t>Click to edit Master title style</a:t>
            </a:r>
            <a:endParaRPr lang="en-US"/>
          </a:p>
        </p:txBody>
      </p:sp>
      <p:sp>
        <p:nvSpPr>
          <p:cNvPr id="20" name="Content Placeholder 19"/>
          <p:cNvSpPr>
            <a:spLocks noGrp="1"/>
          </p:cNvSpPr>
          <p:nvPr>
            <p:ph sz="quarter" idx="10" hasCustomPrompt="1"/>
          </p:nvPr>
        </p:nvSpPr>
        <p:spPr>
          <a:xfrm>
            <a:off x="495300" y="5025462"/>
            <a:ext cx="7379688" cy="959925"/>
          </a:xfrm>
        </p:spPr>
        <p:txBody>
          <a:bodyPr anchor="b">
            <a:noAutofit/>
          </a:bodyPr>
          <a:lstStyle>
            <a:lvl1pPr marL="0" indent="0">
              <a:buFontTx/>
              <a:buNone/>
              <a:defRPr sz="2800">
                <a:solidFill>
                  <a:srgbClr val="00ADC6"/>
                </a:solidFill>
              </a:defRPr>
            </a:lvl1pPr>
          </a:lstStyle>
          <a:p>
            <a:pPr lvl="0"/>
            <a:r>
              <a:rPr lang="en-US"/>
              <a:t>Sub heading</a:t>
            </a:r>
          </a:p>
        </p:txBody>
      </p:sp>
      <p:sp>
        <p:nvSpPr>
          <p:cNvPr id="21" name="Rectangle 20"/>
          <p:cNvSpPr/>
          <p:nvPr userDrawn="1"/>
        </p:nvSpPr>
        <p:spPr>
          <a:xfrm>
            <a:off x="495302" y="6459744"/>
            <a:ext cx="1971564"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0000"/>
              </a:solidFill>
            </a:endParaRPr>
          </a:p>
        </p:txBody>
      </p:sp>
      <p:sp>
        <p:nvSpPr>
          <p:cNvPr id="7" name="Content Placeholder 19"/>
          <p:cNvSpPr>
            <a:spLocks noGrp="1"/>
          </p:cNvSpPr>
          <p:nvPr>
            <p:ph sz="quarter" idx="11" hasCustomPrompt="1"/>
          </p:nvPr>
        </p:nvSpPr>
        <p:spPr>
          <a:xfrm>
            <a:off x="495302" y="5985386"/>
            <a:ext cx="4723295" cy="361031"/>
          </a:xfrm>
        </p:spPr>
        <p:txBody>
          <a:bodyPr anchor="b">
            <a:noAutofit/>
          </a:bodyPr>
          <a:lstStyle>
            <a:lvl1pPr marL="0" indent="0">
              <a:buFontTx/>
              <a:buNone/>
              <a:defRPr sz="1600">
                <a:solidFill>
                  <a:srgbClr val="00ADC6"/>
                </a:solidFill>
              </a:defRPr>
            </a:lvl1pPr>
          </a:lstStyle>
          <a:p>
            <a:pPr lvl="0"/>
            <a:r>
              <a:rPr lang="en-US"/>
              <a:t>Insert date</a:t>
            </a:r>
          </a:p>
        </p:txBody>
      </p:sp>
    </p:spTree>
    <p:extLst>
      <p:ext uri="{BB962C8B-B14F-4D97-AF65-F5344CB8AC3E}">
        <p14:creationId xmlns:p14="http://schemas.microsoft.com/office/powerpoint/2010/main" val="25901467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3_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a:solidFill>
                <a:srgbClr val="005EB8"/>
              </a:solidFill>
            </a:endParaRPr>
          </a:p>
        </p:txBody>
      </p:sp>
      <p:sp>
        <p:nvSpPr>
          <p:cNvPr id="4" name="Content Placeholder 2"/>
          <p:cNvSpPr>
            <a:spLocks noGrp="1"/>
          </p:cNvSpPr>
          <p:nvPr>
            <p:ph idx="1"/>
          </p:nvPr>
        </p:nvSpPr>
        <p:spPr>
          <a:xfrm>
            <a:off x="495300"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62020932"/>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Footer Placeholder 2"/>
          <p:cNvSpPr>
            <a:spLocks noGrp="1"/>
          </p:cNvSpPr>
          <p:nvPr>
            <p:ph type="ftr" sz="quarter" idx="10"/>
          </p:nvPr>
        </p:nvSpPr>
        <p:spPr>
          <a:xfrm>
            <a:off x="4797942" y="6309257"/>
            <a:ext cx="3962400" cy="549275"/>
          </a:xfrm>
          <a:prstGeom prst="rect">
            <a:avLst/>
          </a:prstGeom>
        </p:spPr>
        <p:txBody>
          <a:bodyPr/>
          <a:lstStyle/>
          <a:p>
            <a:pPr>
              <a:defRPr/>
            </a:pPr>
            <a:r>
              <a:rPr lang="en-GB">
                <a:solidFill>
                  <a:srgbClr val="FFFFFF"/>
                </a:solidFill>
              </a:rPr>
              <a:t>DRAFT - NOT FOR FURTHER CIRCULATION</a:t>
            </a:r>
            <a:endParaRPr lang="en-US">
              <a:solidFill>
                <a:srgbClr val="FFFFFF"/>
              </a:solidFill>
            </a:endParaRPr>
          </a:p>
        </p:txBody>
      </p:sp>
      <p:sp>
        <p:nvSpPr>
          <p:cNvPr id="5" name="Text Placeholder 4"/>
          <p:cNvSpPr>
            <a:spLocks noGrp="1"/>
          </p:cNvSpPr>
          <p:nvPr>
            <p:ph type="body" sz="quarter" idx="11"/>
          </p:nvPr>
        </p:nvSpPr>
        <p:spPr>
          <a:xfrm>
            <a:off x="674159" y="1540933"/>
            <a:ext cx="3811058" cy="452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Picture Placeholder 6"/>
          <p:cNvSpPr>
            <a:spLocks noGrp="1"/>
          </p:cNvSpPr>
          <p:nvPr>
            <p:ph type="pic" sz="quarter" idx="12"/>
          </p:nvPr>
        </p:nvSpPr>
        <p:spPr>
          <a:xfrm>
            <a:off x="4829175" y="1524005"/>
            <a:ext cx="4347633" cy="4538133"/>
          </a:xfrm>
        </p:spPr>
        <p:txBody>
          <a:bodyPr/>
          <a:lstStyle/>
          <a:p>
            <a:endParaRPr lang="en-US"/>
          </a:p>
        </p:txBody>
      </p:sp>
    </p:spTree>
    <p:extLst>
      <p:ext uri="{BB962C8B-B14F-4D97-AF65-F5344CB8AC3E}">
        <p14:creationId xmlns:p14="http://schemas.microsoft.com/office/powerpoint/2010/main" val="420354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algn="r"/>
            <a:r>
              <a:rPr lang="en-GB">
                <a:solidFill>
                  <a:srgbClr val="000000"/>
                </a:solidFill>
              </a:rPr>
              <a:t>DRAFT - NOT FOR FURTHER CIRCULATION</a:t>
            </a:r>
          </a:p>
        </p:txBody>
      </p:sp>
    </p:spTree>
    <p:extLst>
      <p:ext uri="{BB962C8B-B14F-4D97-AF65-F5344CB8AC3E}">
        <p14:creationId xmlns:p14="http://schemas.microsoft.com/office/powerpoint/2010/main" val="20157685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6" name="Shape 36"/>
          <p:cNvSpPr>
            <a:spLocks noGrp="1"/>
          </p:cNvSpPr>
          <p:nvPr>
            <p:ph type="dgm" idx="2"/>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905928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256465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681037" y="1619262"/>
            <a:ext cx="4185972"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5032191" y="1619262"/>
            <a:ext cx="4187693"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8715245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5363511" y="2080881"/>
            <a:ext cx="5578475" cy="2134262"/>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rot="5400000">
            <a:off x="1011507" y="28310"/>
            <a:ext cx="5578475" cy="6239403"/>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032137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791500" y="-491131"/>
            <a:ext cx="4317999" cy="8538765"/>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25184415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941706" y="4800747"/>
            <a:ext cx="5943599" cy="566737"/>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3" name="Shape 53"/>
          <p:cNvSpPr>
            <a:spLocks noGrp="1"/>
          </p:cNvSpPr>
          <p:nvPr>
            <p:ph type="pic" idx="2"/>
          </p:nvPr>
        </p:nvSpPr>
        <p:spPr>
          <a:xfrm>
            <a:off x="1941706" y="612775"/>
            <a:ext cx="5943599" cy="4114800"/>
          </a:xfrm>
          <a:prstGeom prst="rect">
            <a:avLst/>
          </a:prstGeom>
          <a:noFill/>
          <a:ln>
            <a:noFill/>
          </a:ln>
        </p:spPr>
        <p:txBody>
          <a:bodyPr lIns="91382" tIns="91382" rIns="91382" bIns="91382" anchor="t" anchorCtr="0"/>
          <a:lstStyle>
            <a:lvl1pPr marL="0" marR="0" lvl="0" indent="0" algn="l" rtl="0">
              <a:spcBef>
                <a:spcPts val="639"/>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6993"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3984" marR="0" lvl="2" indent="0" algn="l" rtl="0">
              <a:spcBef>
                <a:spcPts val="480"/>
              </a:spcBef>
              <a:spcAft>
                <a:spcPts val="0"/>
              </a:spcAft>
              <a:buClr>
                <a:schemeClr val="dk1"/>
              </a:buClr>
              <a:buFont typeface="Arial"/>
              <a:buNone/>
              <a:defRPr sz="2300" b="0" i="0" u="none" strike="noStrike" cap="none">
                <a:solidFill>
                  <a:schemeClr val="dk1"/>
                </a:solidFill>
                <a:latin typeface="Arial"/>
                <a:ea typeface="Arial"/>
                <a:cs typeface="Arial"/>
                <a:sym typeface="Arial"/>
              </a:defRPr>
            </a:lvl3pPr>
            <a:lvl4pPr marL="1370976"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7969"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496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1952"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198944"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5936"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1"/>
          </p:nvPr>
        </p:nvSpPr>
        <p:spPr>
          <a:xfrm>
            <a:off x="1941706" y="5367478"/>
            <a:ext cx="5943599" cy="804861"/>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1451289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95300" y="273051"/>
            <a:ext cx="3259006" cy="1162049"/>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1"/>
          </p:nvPr>
        </p:nvSpPr>
        <p:spPr>
          <a:xfrm>
            <a:off x="3872972" y="273049"/>
            <a:ext cx="5537729" cy="5853112"/>
          </a:xfrm>
          <a:prstGeom prst="rect">
            <a:avLst/>
          </a:prstGeom>
          <a:noFill/>
          <a:ln>
            <a:noFill/>
          </a:ln>
        </p:spPr>
        <p:txBody>
          <a:bodyPr lIns="91382" tIns="91382" rIns="91382" bIns="91382" anchor="t" anchorCtr="0"/>
          <a:lstStyle>
            <a:lvl1pPr marL="342744" marR="0" lvl="0" indent="-139636" algn="l" rtl="0">
              <a:spcBef>
                <a:spcPts val="639"/>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3170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120263" marR="0" lvl="4"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1577257" marR="0" lvl="5"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034249" marR="0" lvl="6"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2491242" marR="0" lvl="7"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2948234" marR="0" lvl="8"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495300" y="1435104"/>
            <a:ext cx="3259006" cy="4691063"/>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29909345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2199640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7115311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95300" y="274637"/>
            <a:ext cx="8915400" cy="1143000"/>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95350" y="1535117"/>
            <a:ext cx="437686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95350" y="2174876"/>
            <a:ext cx="437686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032110" y="1535117"/>
            <a:ext cx="437858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5032110" y="2174876"/>
            <a:ext cx="437858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4311382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82505" y="4407043"/>
            <a:ext cx="8420100" cy="1362075"/>
          </a:xfrm>
          <a:prstGeom prst="rect">
            <a:avLst/>
          </a:prstGeom>
          <a:noFill/>
          <a:ln>
            <a:noFill/>
          </a:ln>
        </p:spPr>
        <p:txBody>
          <a:bodyPr lIns="91382" tIns="91382" rIns="91382" bIns="91382"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782505" y="2906713"/>
            <a:ext cx="8420100" cy="1500187"/>
          </a:xfrm>
          <a:prstGeom prst="rect">
            <a:avLst/>
          </a:prstGeom>
          <a:noFill/>
          <a:ln>
            <a:noFill/>
          </a:ln>
        </p:spPr>
        <p:txBody>
          <a:bodyPr lIns="91382" tIns="91382" rIns="91382" bIns="91382"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6993"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3984"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0976"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7969"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496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1952"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198944"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5936"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6695192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58"/>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993" indent="0" algn="ctr">
              <a:buNone/>
              <a:defRPr>
                <a:solidFill>
                  <a:schemeClr val="tx1">
                    <a:tint val="75000"/>
                  </a:schemeClr>
                </a:solidFill>
              </a:defRPr>
            </a:lvl2pPr>
            <a:lvl3pPr marL="913984" indent="0" algn="ctr">
              <a:buNone/>
              <a:defRPr>
                <a:solidFill>
                  <a:schemeClr val="tx1">
                    <a:tint val="75000"/>
                  </a:schemeClr>
                </a:solidFill>
              </a:defRPr>
            </a:lvl3pPr>
            <a:lvl4pPr marL="1370976" indent="0" algn="ctr">
              <a:buNone/>
              <a:defRPr>
                <a:solidFill>
                  <a:schemeClr val="tx1">
                    <a:tint val="75000"/>
                  </a:schemeClr>
                </a:solidFill>
              </a:defRPr>
            </a:lvl4pPr>
            <a:lvl5pPr marL="1827969" indent="0" algn="ctr">
              <a:buNone/>
              <a:defRPr>
                <a:solidFill>
                  <a:schemeClr val="tx1">
                    <a:tint val="75000"/>
                  </a:schemeClr>
                </a:solidFill>
              </a:defRPr>
            </a:lvl5pPr>
            <a:lvl6pPr marL="2284960" indent="0" algn="ctr">
              <a:buNone/>
              <a:defRPr>
                <a:solidFill>
                  <a:schemeClr val="tx1">
                    <a:tint val="75000"/>
                  </a:schemeClr>
                </a:solidFill>
              </a:defRPr>
            </a:lvl6pPr>
            <a:lvl7pPr marL="2741952" indent="0" algn="ctr">
              <a:buNone/>
              <a:defRPr>
                <a:solidFill>
                  <a:schemeClr val="tx1">
                    <a:tint val="75000"/>
                  </a:schemeClr>
                </a:solidFill>
              </a:defRPr>
            </a:lvl7pPr>
            <a:lvl8pPr marL="3198944" indent="0" algn="ctr">
              <a:buNone/>
              <a:defRPr>
                <a:solidFill>
                  <a:schemeClr val="tx1">
                    <a:tint val="75000"/>
                  </a:schemeClr>
                </a:solidFill>
              </a:defRPr>
            </a:lvl8pPr>
            <a:lvl9pPr marL="365593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478"/>
            <a:ext cx="2311400" cy="365125"/>
          </a:xfrm>
          <a:prstGeom prst="rect">
            <a:avLst/>
          </a:prstGeom>
        </p:spPr>
        <p:txBody>
          <a:bodyPr lIns="91398" tIns="45699" rIns="91398" bIns="45699"/>
          <a:lstStyle/>
          <a:p>
            <a:endParaRPr lang="en-GB">
              <a:solidFill>
                <a:srgbClr val="000000"/>
              </a:solidFill>
            </a:endParaRPr>
          </a:p>
        </p:txBody>
      </p:sp>
      <p:sp>
        <p:nvSpPr>
          <p:cNvPr id="5" name="Footer Placeholder 4"/>
          <p:cNvSpPr>
            <a:spLocks noGrp="1"/>
          </p:cNvSpPr>
          <p:nvPr>
            <p:ph type="ftr" sz="quarter" idx="11"/>
          </p:nvPr>
        </p:nvSpPr>
        <p:spPr/>
        <p:txBody>
          <a:bodyPr/>
          <a:lstStyle/>
          <a:p>
            <a:r>
              <a:rPr lang="en-GB">
                <a:solidFill>
                  <a:srgbClr val="000000"/>
                </a:solidFill>
              </a:rPr>
              <a:t>DRAFT - NOT FOR FURTHER CIRCULATION</a:t>
            </a:r>
          </a:p>
        </p:txBody>
      </p:sp>
      <p:sp>
        <p:nvSpPr>
          <p:cNvPr id="6" name="Slide Number Placeholder 5"/>
          <p:cNvSpPr>
            <a:spLocks noGrp="1"/>
          </p:cNvSpPr>
          <p:nvPr>
            <p:ph type="sldNum" sz="quarter" idx="12"/>
          </p:nvPr>
        </p:nvSpPr>
        <p:spPr>
          <a:xfrm>
            <a:off x="7099300" y="6356478"/>
            <a:ext cx="2311400" cy="365125"/>
          </a:xfrm>
          <a:prstGeom prst="rect">
            <a:avLst/>
          </a:prstGeom>
        </p:spPr>
        <p:txBody>
          <a:bodyPr lIns="91398" tIns="45699" rIns="91398" bIns="45699"/>
          <a:lstStyle/>
          <a:p>
            <a:fld id="{E4EF6B15-7296-41D6-8179-B69D0EADB4FA}"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1266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4100"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300"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Click to add notes or sources</a:t>
            </a:r>
          </a:p>
        </p:txBody>
      </p:sp>
      <p:sp>
        <p:nvSpPr>
          <p:cNvPr id="7" name="Text Placeholder 36"/>
          <p:cNvSpPr>
            <a:spLocks noGrp="1"/>
          </p:cNvSpPr>
          <p:nvPr>
            <p:ph type="body" sz="quarter" idx="4294967295" hasCustomPrompt="1"/>
          </p:nvPr>
        </p:nvSpPr>
        <p:spPr>
          <a:xfrm>
            <a:off x="2140687" y="5545983"/>
            <a:ext cx="5624639"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7949" tIns="91398" rIns="107949" bIns="91398"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471488" y="995369"/>
            <a:ext cx="8369300" cy="309563"/>
          </a:xfrm>
          <a:noFill/>
          <a:ln w="9525" algn="ctr">
            <a:noFill/>
            <a:miter lim="800000"/>
            <a:headEnd/>
            <a:tailEnd/>
          </a:ln>
          <a:effectLst/>
        </p:spPr>
        <p:txBody>
          <a:bodyPr vert="horz" wrap="square" lIns="0" tIns="44418" rIns="0" bIns="44418"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273075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18" rIns="0" bIns="44418"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144687" y="3260683"/>
            <a:ext cx="7093441" cy="1512000"/>
          </a:xfrm>
          <a:prstGeom prst="rect">
            <a:avLst/>
          </a:prstGeom>
        </p:spPr>
        <p:txBody>
          <a:bodyPr anchor="ct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471224" y="1568495"/>
            <a:ext cx="1601457" cy="1512000"/>
          </a:xfrm>
          <a:prstGeom prst="rect">
            <a:avLst/>
          </a:prstGeom>
          <a:solidFill>
            <a:schemeClr val="accent4"/>
          </a:solidFill>
          <a:ln>
            <a:noFill/>
          </a:ln>
        </p:spPr>
        <p:txBody>
          <a:bodyPr lIns="71967" rIns="71967" anchor="ctr"/>
          <a:lstStyle>
            <a:lvl1pPr marL="0" indent="0" algn="ctr">
              <a:spcBef>
                <a:spcPts val="0"/>
              </a:spcBef>
              <a:buNone/>
              <a:defRPr sz="1600" b="1" u="none">
                <a:solidFill>
                  <a:schemeClr val="bg1"/>
                </a:solidFill>
              </a:defRPr>
            </a:lvl1pPr>
            <a:lvl2pPr marL="456993" indent="0">
              <a:buNone/>
              <a:defRPr sz="1800">
                <a:solidFill>
                  <a:schemeClr val="tx1">
                    <a:tint val="75000"/>
                  </a:schemeClr>
                </a:solidFill>
              </a:defRPr>
            </a:lvl2pPr>
            <a:lvl3pPr marL="913984" indent="0">
              <a:buNone/>
              <a:defRPr sz="1600">
                <a:solidFill>
                  <a:schemeClr val="tx1">
                    <a:tint val="75000"/>
                  </a:schemeClr>
                </a:solidFill>
              </a:defRPr>
            </a:lvl3pPr>
            <a:lvl4pPr marL="1370976" indent="0">
              <a:buNone/>
              <a:defRPr sz="1400">
                <a:solidFill>
                  <a:schemeClr val="tx1">
                    <a:tint val="75000"/>
                  </a:schemeClr>
                </a:solidFill>
              </a:defRPr>
            </a:lvl4pPr>
            <a:lvl5pPr marL="1827969" indent="0">
              <a:buNone/>
              <a:defRPr sz="1400">
                <a:solidFill>
                  <a:schemeClr val="tx1">
                    <a:tint val="75000"/>
                  </a:schemeClr>
                </a:solidFill>
              </a:defRPr>
            </a:lvl5pPr>
            <a:lvl6pPr marL="2284960" indent="0">
              <a:buNone/>
              <a:defRPr sz="1400">
                <a:solidFill>
                  <a:schemeClr val="tx1">
                    <a:tint val="75000"/>
                  </a:schemeClr>
                </a:solidFill>
              </a:defRPr>
            </a:lvl6pPr>
            <a:lvl7pPr marL="2741952" indent="0">
              <a:buNone/>
              <a:defRPr sz="1400">
                <a:solidFill>
                  <a:schemeClr val="tx1">
                    <a:tint val="75000"/>
                  </a:schemeClr>
                </a:solidFill>
              </a:defRPr>
            </a:lvl7pPr>
            <a:lvl8pPr marL="3198944" indent="0">
              <a:buNone/>
              <a:defRPr sz="1400">
                <a:solidFill>
                  <a:schemeClr val="tx1">
                    <a:tint val="75000"/>
                  </a:schemeClr>
                </a:solidFill>
              </a:defRPr>
            </a:lvl8pPr>
            <a:lvl9pPr marL="3655936"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144687" y="1568495"/>
            <a:ext cx="7093441" cy="1512000"/>
          </a:xfrm>
          <a:prstGeom prst="rect">
            <a:avLst/>
          </a:prstGeom>
        </p:spPr>
        <p:txBody>
          <a:bodyPr anchor="ct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471224" y="3260683"/>
            <a:ext cx="1601457" cy="1512000"/>
          </a:xfrm>
          <a:prstGeom prst="rect">
            <a:avLst/>
          </a:prstGeom>
          <a:solidFill>
            <a:schemeClr val="accent4"/>
          </a:solidFill>
        </p:spPr>
        <p:txBody>
          <a:bodyPr lIns="71967" rIns="71967" anchor="ctr"/>
          <a:lstStyle>
            <a:lvl1pPr marL="0" indent="0" algn="ctr">
              <a:spcBef>
                <a:spcPts val="0"/>
              </a:spcBef>
              <a:buNone/>
              <a:defRPr sz="1600" b="1" u="none" baseline="0">
                <a:solidFill>
                  <a:schemeClr val="bg1"/>
                </a:solidFill>
              </a:defRPr>
            </a:lvl1pPr>
            <a:lvl2pPr marL="456993" indent="0">
              <a:buNone/>
              <a:defRPr sz="1800">
                <a:solidFill>
                  <a:schemeClr val="tx1">
                    <a:tint val="75000"/>
                  </a:schemeClr>
                </a:solidFill>
              </a:defRPr>
            </a:lvl2pPr>
            <a:lvl3pPr marL="913984" indent="0">
              <a:buNone/>
              <a:defRPr sz="1600">
                <a:solidFill>
                  <a:schemeClr val="tx1">
                    <a:tint val="75000"/>
                  </a:schemeClr>
                </a:solidFill>
              </a:defRPr>
            </a:lvl3pPr>
            <a:lvl4pPr marL="1370976" indent="0">
              <a:buNone/>
              <a:defRPr sz="1400">
                <a:solidFill>
                  <a:schemeClr val="tx1">
                    <a:tint val="75000"/>
                  </a:schemeClr>
                </a:solidFill>
              </a:defRPr>
            </a:lvl4pPr>
            <a:lvl5pPr marL="1827969" indent="0">
              <a:buNone/>
              <a:defRPr sz="1400">
                <a:solidFill>
                  <a:schemeClr val="tx1">
                    <a:tint val="75000"/>
                  </a:schemeClr>
                </a:solidFill>
              </a:defRPr>
            </a:lvl5pPr>
            <a:lvl6pPr marL="2284960" indent="0">
              <a:buNone/>
              <a:defRPr sz="1400">
                <a:solidFill>
                  <a:schemeClr val="tx1">
                    <a:tint val="75000"/>
                  </a:schemeClr>
                </a:solidFill>
              </a:defRPr>
            </a:lvl6pPr>
            <a:lvl7pPr marL="2741952" indent="0">
              <a:buNone/>
              <a:defRPr sz="1400">
                <a:solidFill>
                  <a:schemeClr val="tx1">
                    <a:tint val="75000"/>
                  </a:schemeClr>
                </a:solidFill>
              </a:defRPr>
            </a:lvl7pPr>
            <a:lvl8pPr marL="3198944" indent="0">
              <a:buNone/>
              <a:defRPr sz="1400">
                <a:solidFill>
                  <a:schemeClr val="tx1">
                    <a:tint val="75000"/>
                  </a:schemeClr>
                </a:solidFill>
              </a:defRPr>
            </a:lvl8pPr>
            <a:lvl9pPr marL="3655936"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144687" y="4952871"/>
            <a:ext cx="7093441" cy="1512000"/>
          </a:xfrm>
          <a:prstGeom prst="rect">
            <a:avLst/>
          </a:prstGeom>
        </p:spPr>
        <p:txBody>
          <a:bodyPr anchor="ct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471224" y="4952871"/>
            <a:ext cx="1601457" cy="1512000"/>
          </a:xfrm>
          <a:prstGeom prst="rect">
            <a:avLst/>
          </a:prstGeom>
          <a:solidFill>
            <a:schemeClr val="accent4"/>
          </a:solidFill>
        </p:spPr>
        <p:txBody>
          <a:bodyPr lIns="71967" rIns="71967" anchor="ctr"/>
          <a:lstStyle>
            <a:lvl1pPr marL="0" indent="0" algn="ctr">
              <a:spcBef>
                <a:spcPts val="0"/>
              </a:spcBef>
              <a:buNone/>
              <a:defRPr sz="1600" b="1" u="none">
                <a:solidFill>
                  <a:schemeClr val="bg1"/>
                </a:solidFill>
              </a:defRPr>
            </a:lvl1pPr>
            <a:lvl2pPr marL="456993" indent="0">
              <a:buNone/>
              <a:defRPr sz="1800">
                <a:solidFill>
                  <a:schemeClr val="tx1">
                    <a:tint val="75000"/>
                  </a:schemeClr>
                </a:solidFill>
              </a:defRPr>
            </a:lvl2pPr>
            <a:lvl3pPr marL="913984" indent="0">
              <a:buNone/>
              <a:defRPr sz="1600">
                <a:solidFill>
                  <a:schemeClr val="tx1">
                    <a:tint val="75000"/>
                  </a:schemeClr>
                </a:solidFill>
              </a:defRPr>
            </a:lvl3pPr>
            <a:lvl4pPr marL="1370976" indent="0">
              <a:buNone/>
              <a:defRPr sz="1400">
                <a:solidFill>
                  <a:schemeClr val="tx1">
                    <a:tint val="75000"/>
                  </a:schemeClr>
                </a:solidFill>
              </a:defRPr>
            </a:lvl4pPr>
            <a:lvl5pPr marL="1827969" indent="0">
              <a:buNone/>
              <a:defRPr sz="1400">
                <a:solidFill>
                  <a:schemeClr val="tx1">
                    <a:tint val="75000"/>
                  </a:schemeClr>
                </a:solidFill>
              </a:defRPr>
            </a:lvl5pPr>
            <a:lvl6pPr marL="2284960" indent="0">
              <a:buNone/>
              <a:defRPr sz="1400">
                <a:solidFill>
                  <a:schemeClr val="tx1">
                    <a:tint val="75000"/>
                  </a:schemeClr>
                </a:solidFill>
              </a:defRPr>
            </a:lvl6pPr>
            <a:lvl7pPr marL="2741952" indent="0">
              <a:buNone/>
              <a:defRPr sz="1400">
                <a:solidFill>
                  <a:schemeClr val="tx1">
                    <a:tint val="75000"/>
                  </a:schemeClr>
                </a:solidFill>
              </a:defRPr>
            </a:lvl7pPr>
            <a:lvl8pPr marL="3198944" indent="0">
              <a:buNone/>
              <a:defRPr sz="1400">
                <a:solidFill>
                  <a:schemeClr val="tx1">
                    <a:tint val="75000"/>
                  </a:schemeClr>
                </a:solidFill>
              </a:defRPr>
            </a:lvl8pPr>
            <a:lvl9pPr marL="3655936" indent="0">
              <a:buNone/>
              <a:defRPr sz="1400">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2897374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18" rIns="0" bIns="44418"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471223" y="1568502"/>
            <a:ext cx="3051907" cy="529247"/>
          </a:xfrm>
          <a:prstGeom prst="homePlate">
            <a:avLst>
              <a:gd name="adj" fmla="val 37104"/>
            </a:avLst>
          </a:prstGeom>
          <a:solidFill>
            <a:schemeClr val="accent4"/>
          </a:solidFill>
          <a:ln>
            <a:noFill/>
          </a:ln>
        </p:spPr>
        <p:txBody>
          <a:bodyPr lIns="71967" rIns="71967" anchor="ctr"/>
          <a:lstStyle>
            <a:lvl1pPr marL="0" indent="0" algn="ctr">
              <a:spcBef>
                <a:spcPts val="0"/>
              </a:spcBef>
              <a:buNone/>
              <a:defRPr sz="1600" b="1" u="none">
                <a:solidFill>
                  <a:schemeClr val="bg1"/>
                </a:solidFill>
              </a:defRPr>
            </a:lvl1pPr>
            <a:lvl2pPr marL="456993" indent="0">
              <a:buNone/>
              <a:defRPr sz="1800">
                <a:solidFill>
                  <a:schemeClr val="tx1">
                    <a:tint val="75000"/>
                  </a:schemeClr>
                </a:solidFill>
              </a:defRPr>
            </a:lvl2pPr>
            <a:lvl3pPr marL="913984" indent="0">
              <a:buNone/>
              <a:defRPr sz="1600">
                <a:solidFill>
                  <a:schemeClr val="tx1">
                    <a:tint val="75000"/>
                  </a:schemeClr>
                </a:solidFill>
              </a:defRPr>
            </a:lvl3pPr>
            <a:lvl4pPr marL="1370976" indent="0">
              <a:buNone/>
              <a:defRPr sz="1400">
                <a:solidFill>
                  <a:schemeClr val="tx1">
                    <a:tint val="75000"/>
                  </a:schemeClr>
                </a:solidFill>
              </a:defRPr>
            </a:lvl4pPr>
            <a:lvl5pPr marL="1827969" indent="0">
              <a:buNone/>
              <a:defRPr sz="1400">
                <a:solidFill>
                  <a:schemeClr val="tx1">
                    <a:tint val="75000"/>
                  </a:schemeClr>
                </a:solidFill>
              </a:defRPr>
            </a:lvl5pPr>
            <a:lvl6pPr marL="2284960" indent="0">
              <a:buNone/>
              <a:defRPr sz="1400">
                <a:solidFill>
                  <a:schemeClr val="tx1">
                    <a:tint val="75000"/>
                  </a:schemeClr>
                </a:solidFill>
              </a:defRPr>
            </a:lvl6pPr>
            <a:lvl7pPr marL="2741952" indent="0">
              <a:buNone/>
              <a:defRPr sz="1400">
                <a:solidFill>
                  <a:schemeClr val="tx1">
                    <a:tint val="75000"/>
                  </a:schemeClr>
                </a:solidFill>
              </a:defRPr>
            </a:lvl7pPr>
            <a:lvl8pPr marL="3198944" indent="0">
              <a:buNone/>
              <a:defRPr sz="1400">
                <a:solidFill>
                  <a:schemeClr val="tx1">
                    <a:tint val="75000"/>
                  </a:schemeClr>
                </a:solidFill>
              </a:defRPr>
            </a:lvl8pPr>
            <a:lvl9pPr marL="3655936" indent="0">
              <a:buNone/>
              <a:defRPr sz="1400">
                <a:solidFill>
                  <a:schemeClr val="tx1">
                    <a:tint val="75000"/>
                  </a:schemeClr>
                </a:solidFill>
              </a:defRPr>
            </a:lvl9pPr>
          </a:lstStyle>
          <a:p>
            <a:pPr lvl="0"/>
            <a:r>
              <a:rPr lang="en-US"/>
              <a:t>Click to edit Master text styles</a:t>
            </a:r>
          </a:p>
        </p:txBody>
      </p:sp>
      <p:sp>
        <p:nvSpPr>
          <p:cNvPr id="12" name="Text Placeholder 20"/>
          <p:cNvSpPr>
            <a:spLocks noGrp="1"/>
          </p:cNvSpPr>
          <p:nvPr>
            <p:ph type="body" sz="quarter" idx="14" hasCustomPrompt="1"/>
          </p:nvPr>
        </p:nvSpPr>
        <p:spPr>
          <a:xfrm>
            <a:off x="471224" y="2193263"/>
            <a:ext cx="2809859" cy="3562081"/>
          </a:xfrm>
          <a:prstGeom prst="rect">
            <a:avLst/>
          </a:prstGeom>
        </p:spPr>
        <p:txBody>
          <a:bodyP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3385485" y="1568502"/>
            <a:ext cx="3051907" cy="529247"/>
          </a:xfrm>
          <a:prstGeom prst="chevron">
            <a:avLst>
              <a:gd name="adj" fmla="val 37296"/>
            </a:avLst>
          </a:prstGeom>
          <a:solidFill>
            <a:schemeClr val="accent4"/>
          </a:solidFill>
          <a:ln>
            <a:noFill/>
          </a:ln>
        </p:spPr>
        <p:txBody>
          <a:bodyPr lIns="71967" rIns="71967" anchor="ctr"/>
          <a:lstStyle>
            <a:lvl1pPr marL="0" indent="0" algn="ctr">
              <a:spcBef>
                <a:spcPts val="0"/>
              </a:spcBef>
              <a:buNone/>
              <a:defRPr sz="1600" b="1" u="none">
                <a:solidFill>
                  <a:schemeClr val="bg1"/>
                </a:solidFill>
              </a:defRPr>
            </a:lvl1pPr>
            <a:lvl2pPr marL="456993" indent="0">
              <a:buNone/>
              <a:defRPr sz="1800">
                <a:solidFill>
                  <a:schemeClr val="tx1">
                    <a:tint val="75000"/>
                  </a:schemeClr>
                </a:solidFill>
              </a:defRPr>
            </a:lvl2pPr>
            <a:lvl3pPr marL="913984" indent="0">
              <a:buNone/>
              <a:defRPr sz="1600">
                <a:solidFill>
                  <a:schemeClr val="tx1">
                    <a:tint val="75000"/>
                  </a:schemeClr>
                </a:solidFill>
              </a:defRPr>
            </a:lvl3pPr>
            <a:lvl4pPr marL="1370976" indent="0">
              <a:buNone/>
              <a:defRPr sz="1400">
                <a:solidFill>
                  <a:schemeClr val="tx1">
                    <a:tint val="75000"/>
                  </a:schemeClr>
                </a:solidFill>
              </a:defRPr>
            </a:lvl4pPr>
            <a:lvl5pPr marL="1827969" indent="0">
              <a:buNone/>
              <a:defRPr sz="1400">
                <a:solidFill>
                  <a:schemeClr val="tx1">
                    <a:tint val="75000"/>
                  </a:schemeClr>
                </a:solidFill>
              </a:defRPr>
            </a:lvl5pPr>
            <a:lvl6pPr marL="2284960" indent="0">
              <a:buNone/>
              <a:defRPr sz="1400">
                <a:solidFill>
                  <a:schemeClr val="tx1">
                    <a:tint val="75000"/>
                  </a:schemeClr>
                </a:solidFill>
              </a:defRPr>
            </a:lvl6pPr>
            <a:lvl7pPr marL="2741952" indent="0">
              <a:buNone/>
              <a:defRPr sz="1400">
                <a:solidFill>
                  <a:schemeClr val="tx1">
                    <a:tint val="75000"/>
                  </a:schemeClr>
                </a:solidFill>
              </a:defRPr>
            </a:lvl7pPr>
            <a:lvl8pPr marL="3198944" indent="0">
              <a:buNone/>
              <a:defRPr sz="1400">
                <a:solidFill>
                  <a:schemeClr val="tx1">
                    <a:tint val="75000"/>
                  </a:schemeClr>
                </a:solidFill>
              </a:defRPr>
            </a:lvl8pPr>
            <a:lvl9pPr marL="3655936" indent="0">
              <a:buNone/>
              <a:defRPr sz="14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21"/>
          </p:nvPr>
        </p:nvSpPr>
        <p:spPr>
          <a:xfrm>
            <a:off x="6303503" y="1568502"/>
            <a:ext cx="3051907" cy="529247"/>
          </a:xfrm>
          <a:prstGeom prst="chevron">
            <a:avLst>
              <a:gd name="adj" fmla="val 37296"/>
            </a:avLst>
          </a:prstGeom>
          <a:solidFill>
            <a:schemeClr val="accent4"/>
          </a:solidFill>
          <a:ln>
            <a:noFill/>
          </a:ln>
        </p:spPr>
        <p:txBody>
          <a:bodyPr lIns="71967" rIns="71967" anchor="ctr"/>
          <a:lstStyle>
            <a:lvl1pPr marL="0" indent="0" algn="ctr">
              <a:spcBef>
                <a:spcPts val="0"/>
              </a:spcBef>
              <a:buNone/>
              <a:defRPr sz="1600" b="1" u="none">
                <a:solidFill>
                  <a:schemeClr val="bg1"/>
                </a:solidFill>
              </a:defRPr>
            </a:lvl1pPr>
            <a:lvl2pPr marL="456993" indent="0">
              <a:buNone/>
              <a:defRPr sz="1800">
                <a:solidFill>
                  <a:schemeClr val="tx1">
                    <a:tint val="75000"/>
                  </a:schemeClr>
                </a:solidFill>
              </a:defRPr>
            </a:lvl2pPr>
            <a:lvl3pPr marL="913984" indent="0">
              <a:buNone/>
              <a:defRPr sz="1600">
                <a:solidFill>
                  <a:schemeClr val="tx1">
                    <a:tint val="75000"/>
                  </a:schemeClr>
                </a:solidFill>
              </a:defRPr>
            </a:lvl3pPr>
            <a:lvl4pPr marL="1370976" indent="0">
              <a:buNone/>
              <a:defRPr sz="1400">
                <a:solidFill>
                  <a:schemeClr val="tx1">
                    <a:tint val="75000"/>
                  </a:schemeClr>
                </a:solidFill>
              </a:defRPr>
            </a:lvl4pPr>
            <a:lvl5pPr marL="1827969" indent="0">
              <a:buNone/>
              <a:defRPr sz="1400">
                <a:solidFill>
                  <a:schemeClr val="tx1">
                    <a:tint val="75000"/>
                  </a:schemeClr>
                </a:solidFill>
              </a:defRPr>
            </a:lvl5pPr>
            <a:lvl6pPr marL="2284960" indent="0">
              <a:buNone/>
              <a:defRPr sz="1400">
                <a:solidFill>
                  <a:schemeClr val="tx1">
                    <a:tint val="75000"/>
                  </a:schemeClr>
                </a:solidFill>
              </a:defRPr>
            </a:lvl6pPr>
            <a:lvl7pPr marL="2741952" indent="0">
              <a:buNone/>
              <a:defRPr sz="1400">
                <a:solidFill>
                  <a:schemeClr val="tx1">
                    <a:tint val="75000"/>
                  </a:schemeClr>
                </a:solidFill>
              </a:defRPr>
            </a:lvl7pPr>
            <a:lvl8pPr marL="3198944" indent="0">
              <a:buNone/>
              <a:defRPr sz="1400">
                <a:solidFill>
                  <a:schemeClr val="tx1">
                    <a:tint val="75000"/>
                  </a:schemeClr>
                </a:solidFill>
              </a:defRPr>
            </a:lvl8pPr>
            <a:lvl9pPr marL="3655936" indent="0">
              <a:buNone/>
              <a:defRPr sz="1400">
                <a:solidFill>
                  <a:schemeClr val="tx1">
                    <a:tint val="75000"/>
                  </a:schemeClr>
                </a:solidFill>
              </a:defRPr>
            </a:lvl9pPr>
          </a:lstStyle>
          <a:p>
            <a:pPr lvl="0"/>
            <a:r>
              <a:rPr lang="en-US"/>
              <a:t>Click to edit Master text styles</a:t>
            </a:r>
          </a:p>
        </p:txBody>
      </p:sp>
      <p:sp>
        <p:nvSpPr>
          <p:cNvPr id="16" name="Text Placeholder 20"/>
          <p:cNvSpPr>
            <a:spLocks noGrp="1"/>
          </p:cNvSpPr>
          <p:nvPr>
            <p:ph type="body" sz="quarter" idx="22" hasCustomPrompt="1"/>
          </p:nvPr>
        </p:nvSpPr>
        <p:spPr>
          <a:xfrm>
            <a:off x="3412323" y="2193263"/>
            <a:ext cx="2809859" cy="3562081"/>
          </a:xfrm>
          <a:prstGeom prst="rect">
            <a:avLst/>
          </a:prstGeom>
        </p:spPr>
        <p:txBody>
          <a:bodyP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6339983" y="2193263"/>
            <a:ext cx="2809859" cy="3562081"/>
          </a:xfrm>
          <a:prstGeom prst="rect">
            <a:avLst/>
          </a:prstGeom>
        </p:spPr>
        <p:txBody>
          <a:bodyP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2018908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18" rIns="0" bIns="44418"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hasCustomPrompt="1"/>
          </p:nvPr>
        </p:nvSpPr>
        <p:spPr>
          <a:xfrm>
            <a:off x="471222" y="1568498"/>
            <a:ext cx="396000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398" bIns="91398"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8" name="Text Placeholder 2"/>
          <p:cNvSpPr>
            <a:spLocks noGrp="1"/>
          </p:cNvSpPr>
          <p:nvPr>
            <p:ph type="body" idx="15" hasCustomPrompt="1"/>
          </p:nvPr>
        </p:nvSpPr>
        <p:spPr>
          <a:xfrm>
            <a:off x="5365376" y="1568498"/>
            <a:ext cx="387275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398" rIns="0" bIns="91398"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235688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6" name="Shape 36"/>
          <p:cNvSpPr>
            <a:spLocks noGrp="1"/>
          </p:cNvSpPr>
          <p:nvPr>
            <p:ph type="dgm" idx="2"/>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510137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5124"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71227" y="1568502"/>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57" name="Text Placeholder 12"/>
          <p:cNvSpPr>
            <a:spLocks noGrp="1"/>
          </p:cNvSpPr>
          <p:nvPr>
            <p:ph type="body" sz="quarter" idx="14"/>
          </p:nvPr>
        </p:nvSpPr>
        <p:spPr>
          <a:xfrm>
            <a:off x="471227" y="2097783"/>
            <a:ext cx="3937005" cy="1614467"/>
          </a:xfrm>
          <a:solidFill>
            <a:schemeClr val="bg1">
              <a:lumMod val="95000"/>
            </a:schemeClr>
          </a:solidFill>
        </p:spPr>
        <p:txBody>
          <a:bodyPr lIns="71967" tIns="89959" rIns="71967" bIns="71967"/>
          <a:lstStyle>
            <a:lvl1pPr>
              <a:defRPr sz="1400"/>
            </a:lvl1pPr>
          </a:lstStyle>
          <a:p>
            <a:pPr lvl="0"/>
            <a:r>
              <a:rPr lang="en-US"/>
              <a:t>Click to edit Master text styles</a:t>
            </a:r>
          </a:p>
        </p:txBody>
      </p:sp>
      <p:sp>
        <p:nvSpPr>
          <p:cNvPr id="58"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18" rIns="0" bIns="44418"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Click to add notes or sources</a:t>
            </a:r>
          </a:p>
        </p:txBody>
      </p:sp>
      <p:sp>
        <p:nvSpPr>
          <p:cNvPr id="61" name="Text Placeholder 10"/>
          <p:cNvSpPr>
            <a:spLocks noGrp="1"/>
          </p:cNvSpPr>
          <p:nvPr>
            <p:ph type="body" idx="15"/>
          </p:nvPr>
        </p:nvSpPr>
        <p:spPr>
          <a:xfrm>
            <a:off x="5191139" y="1568502"/>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2" name="Text Placeholder 12"/>
          <p:cNvSpPr>
            <a:spLocks noGrp="1"/>
          </p:cNvSpPr>
          <p:nvPr>
            <p:ph type="body" sz="quarter" idx="16"/>
          </p:nvPr>
        </p:nvSpPr>
        <p:spPr>
          <a:xfrm>
            <a:off x="5191139" y="2097783"/>
            <a:ext cx="3937005" cy="1614467"/>
          </a:xfrm>
          <a:solidFill>
            <a:schemeClr val="bg1">
              <a:lumMod val="95000"/>
            </a:schemeClr>
          </a:solidFill>
        </p:spPr>
        <p:txBody>
          <a:bodyPr lIns="71967" tIns="89959" rIns="71967" bIns="71967"/>
          <a:lstStyle>
            <a:lvl1pPr>
              <a:defRPr sz="1400"/>
            </a:lvl1pPr>
          </a:lstStyle>
          <a:p>
            <a:pPr lvl="0"/>
            <a:r>
              <a:rPr lang="en-US"/>
              <a:t>Click to edit Master text styles</a:t>
            </a:r>
          </a:p>
        </p:txBody>
      </p:sp>
      <p:sp>
        <p:nvSpPr>
          <p:cNvPr id="63" name="Text Placeholder 10"/>
          <p:cNvSpPr>
            <a:spLocks noGrp="1"/>
          </p:cNvSpPr>
          <p:nvPr>
            <p:ph type="body" idx="17"/>
          </p:nvPr>
        </p:nvSpPr>
        <p:spPr>
          <a:xfrm>
            <a:off x="471227" y="3962072"/>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4" name="Text Placeholder 12"/>
          <p:cNvSpPr>
            <a:spLocks noGrp="1"/>
          </p:cNvSpPr>
          <p:nvPr>
            <p:ph type="body" sz="quarter" idx="18"/>
          </p:nvPr>
        </p:nvSpPr>
        <p:spPr>
          <a:xfrm>
            <a:off x="471227" y="4491359"/>
            <a:ext cx="3937005" cy="1614467"/>
          </a:xfrm>
          <a:solidFill>
            <a:schemeClr val="bg1">
              <a:lumMod val="95000"/>
            </a:schemeClr>
          </a:solidFill>
        </p:spPr>
        <p:txBody>
          <a:bodyPr lIns="71967" tIns="89959" rIns="71967" bIns="71967"/>
          <a:lstStyle>
            <a:lvl1pPr>
              <a:defRPr sz="1400"/>
            </a:lvl1pPr>
          </a:lstStyle>
          <a:p>
            <a:pPr lvl="0"/>
            <a:r>
              <a:rPr lang="en-US"/>
              <a:t>Click to edit Master text styles</a:t>
            </a:r>
          </a:p>
        </p:txBody>
      </p:sp>
      <p:sp>
        <p:nvSpPr>
          <p:cNvPr id="65" name="Text Placeholder 10"/>
          <p:cNvSpPr>
            <a:spLocks noGrp="1"/>
          </p:cNvSpPr>
          <p:nvPr>
            <p:ph type="body" idx="19"/>
          </p:nvPr>
        </p:nvSpPr>
        <p:spPr>
          <a:xfrm>
            <a:off x="5191139" y="3962072"/>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6" name="Text Placeholder 12"/>
          <p:cNvSpPr>
            <a:spLocks noGrp="1"/>
          </p:cNvSpPr>
          <p:nvPr>
            <p:ph type="body" sz="quarter" idx="20"/>
          </p:nvPr>
        </p:nvSpPr>
        <p:spPr>
          <a:xfrm>
            <a:off x="5191139" y="4491359"/>
            <a:ext cx="3937005" cy="1614467"/>
          </a:xfrm>
          <a:solidFill>
            <a:schemeClr val="bg1">
              <a:lumMod val="95000"/>
            </a:schemeClr>
          </a:solidFill>
        </p:spPr>
        <p:txBody>
          <a:bodyPr lIns="71967" tIns="89959" rIns="71967" bIns="71967"/>
          <a:lstStyle>
            <a:lvl1pPr>
              <a:defRPr sz="1400"/>
            </a:lvl1pPr>
          </a:lstStyle>
          <a:p>
            <a:pPr lvl="0"/>
            <a:r>
              <a:rPr lang="en-US"/>
              <a:t>Click to edit Master text styles</a:t>
            </a:r>
          </a:p>
        </p:txBody>
      </p:sp>
    </p:spTree>
    <p:extLst>
      <p:ext uri="{BB962C8B-B14F-4D97-AF65-F5344CB8AC3E}">
        <p14:creationId xmlns:p14="http://schemas.microsoft.com/office/powerpoint/2010/main" val="3426835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6148"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488" y="2437906"/>
            <a:ext cx="8369300" cy="644525"/>
          </a:xfrm>
          <a:noFill/>
          <a:ln w="9525" algn="ctr">
            <a:noFill/>
            <a:miter lim="800000"/>
            <a:headEnd/>
            <a:tailEnd/>
          </a:ln>
          <a:effectLst/>
        </p:spPr>
        <p:txBody>
          <a:bodyPr vert="horz" wrap="square" lIns="0" tIns="44418" rIns="0" bIns="44418"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471488" y="3166604"/>
            <a:ext cx="8369300" cy="644525"/>
          </a:xfrm>
          <a:noFill/>
          <a:ln w="9525" algn="ctr">
            <a:noFill/>
            <a:miter lim="800000"/>
            <a:headEnd/>
            <a:tailEnd/>
          </a:ln>
          <a:effectLst/>
        </p:spPr>
        <p:txBody>
          <a:bodyPr vert="horz" wrap="square" lIns="0" tIns="44418" rIns="0" bIns="44418"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471488" y="3895400"/>
            <a:ext cx="8369300" cy="644525"/>
          </a:xfrm>
          <a:noFill/>
          <a:ln w="9525" algn="ctr">
            <a:noFill/>
            <a:miter lim="800000"/>
            <a:headEnd/>
            <a:tailEnd/>
          </a:ln>
          <a:effectLst/>
        </p:spPr>
        <p:txBody>
          <a:bodyPr vert="horz" wrap="square" lIns="0" tIns="44418" rIns="0" bIns="44418"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471488" y="4624310"/>
            <a:ext cx="8369300" cy="644525"/>
          </a:xfrm>
          <a:noFill/>
          <a:ln w="9525" algn="ctr">
            <a:noFill/>
            <a:miter lim="800000"/>
            <a:headEnd/>
            <a:tailEnd/>
          </a:ln>
          <a:effectLst/>
        </p:spPr>
        <p:txBody>
          <a:bodyPr vert="horz" wrap="square" lIns="0" tIns="44418" rIns="0" bIns="44418"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471488" y="1708995"/>
            <a:ext cx="8369300" cy="644525"/>
          </a:xfrm>
          <a:noFill/>
          <a:ln w="9525" algn="ctr">
            <a:noFill/>
            <a:miter lim="800000"/>
            <a:headEnd/>
            <a:tailEnd/>
          </a:ln>
          <a:effectLst/>
        </p:spPr>
        <p:txBody>
          <a:bodyPr vert="horz" wrap="square" lIns="0" tIns="44418" rIns="0" bIns="44418"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334646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7172"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625800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8196"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29874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algn="r"/>
            <a:r>
              <a:rPr lang="en-GB">
                <a:solidFill>
                  <a:srgbClr val="000000"/>
                </a:solidFill>
              </a:rPr>
              <a:t>DRAFT - NOT FOR FURTHER CIRCULATION</a:t>
            </a:r>
          </a:p>
        </p:txBody>
      </p:sp>
    </p:spTree>
    <p:extLst>
      <p:ext uri="{BB962C8B-B14F-4D97-AF65-F5344CB8AC3E}">
        <p14:creationId xmlns:p14="http://schemas.microsoft.com/office/powerpoint/2010/main" val="1452331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6" name="Shape 36"/>
          <p:cNvSpPr>
            <a:spLocks noGrp="1"/>
          </p:cNvSpPr>
          <p:nvPr>
            <p:ph type="dgm" idx="2"/>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110033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681037" y="1619262"/>
            <a:ext cx="4185972"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5032191" y="1619262"/>
            <a:ext cx="4187693"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232734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5363511" y="2080881"/>
            <a:ext cx="5578475" cy="2134262"/>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rot="5400000">
            <a:off x="1011507" y="28310"/>
            <a:ext cx="5578475" cy="6239403"/>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981776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791500" y="-491131"/>
            <a:ext cx="4317999" cy="8538765"/>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996687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941706" y="4800747"/>
            <a:ext cx="5943599" cy="566737"/>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3" name="Shape 53"/>
          <p:cNvSpPr>
            <a:spLocks noGrp="1"/>
          </p:cNvSpPr>
          <p:nvPr>
            <p:ph type="pic" idx="2"/>
          </p:nvPr>
        </p:nvSpPr>
        <p:spPr>
          <a:xfrm>
            <a:off x="1941706" y="612775"/>
            <a:ext cx="5943599" cy="4114800"/>
          </a:xfrm>
          <a:prstGeom prst="rect">
            <a:avLst/>
          </a:prstGeom>
          <a:noFill/>
          <a:ln>
            <a:noFill/>
          </a:ln>
        </p:spPr>
        <p:txBody>
          <a:bodyPr lIns="91382" tIns="91382" rIns="91382" bIns="91382" anchor="t" anchorCtr="0"/>
          <a:lstStyle>
            <a:lvl1pPr marL="0" marR="0" lvl="0" indent="0" algn="l" rtl="0">
              <a:spcBef>
                <a:spcPts val="639"/>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6993"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3984" marR="0" lvl="2" indent="0" algn="l" rtl="0">
              <a:spcBef>
                <a:spcPts val="480"/>
              </a:spcBef>
              <a:spcAft>
                <a:spcPts val="0"/>
              </a:spcAft>
              <a:buClr>
                <a:schemeClr val="dk1"/>
              </a:buClr>
              <a:buFont typeface="Arial"/>
              <a:buNone/>
              <a:defRPr sz="2300" b="0" i="0" u="none" strike="noStrike" cap="none">
                <a:solidFill>
                  <a:schemeClr val="dk1"/>
                </a:solidFill>
                <a:latin typeface="Arial"/>
                <a:ea typeface="Arial"/>
                <a:cs typeface="Arial"/>
                <a:sym typeface="Arial"/>
              </a:defRPr>
            </a:lvl3pPr>
            <a:lvl4pPr marL="1370976"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7969"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496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1952"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198944"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5936"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1"/>
          </p:nvPr>
        </p:nvSpPr>
        <p:spPr>
          <a:xfrm>
            <a:off x="1941706" y="5367478"/>
            <a:ext cx="5943599" cy="804861"/>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9413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681037" y="1619262"/>
            <a:ext cx="4185972"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5032191" y="1619262"/>
            <a:ext cx="4187693"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815138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95300" y="273051"/>
            <a:ext cx="3259006" cy="1162049"/>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1"/>
          </p:nvPr>
        </p:nvSpPr>
        <p:spPr>
          <a:xfrm>
            <a:off x="3872972" y="273049"/>
            <a:ext cx="5537729" cy="5853112"/>
          </a:xfrm>
          <a:prstGeom prst="rect">
            <a:avLst/>
          </a:prstGeom>
          <a:noFill/>
          <a:ln>
            <a:noFill/>
          </a:ln>
        </p:spPr>
        <p:txBody>
          <a:bodyPr lIns="91382" tIns="91382" rIns="91382" bIns="91382" anchor="t" anchorCtr="0"/>
          <a:lstStyle>
            <a:lvl1pPr marL="342744" marR="0" lvl="0" indent="-139636" algn="l" rtl="0">
              <a:spcBef>
                <a:spcPts val="639"/>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3170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120263" marR="0" lvl="4"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1577257" marR="0" lvl="5"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034249" marR="0" lvl="6"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2491242" marR="0" lvl="7"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2948234" marR="0" lvl="8"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495300" y="1435104"/>
            <a:ext cx="3259006" cy="4691063"/>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2526497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p>
        </p:txBody>
      </p:sp>
    </p:spTree>
    <p:extLst>
      <p:ext uri="{BB962C8B-B14F-4D97-AF65-F5344CB8AC3E}">
        <p14:creationId xmlns:p14="http://schemas.microsoft.com/office/powerpoint/2010/main" val="3134390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918008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95300" y="274637"/>
            <a:ext cx="8915400" cy="1143000"/>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95350" y="1535117"/>
            <a:ext cx="437686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95350" y="2174876"/>
            <a:ext cx="437686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032110" y="1535117"/>
            <a:ext cx="437858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5032110" y="2174876"/>
            <a:ext cx="437858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907446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82505" y="4407043"/>
            <a:ext cx="8420100" cy="1362075"/>
          </a:xfrm>
          <a:prstGeom prst="rect">
            <a:avLst/>
          </a:prstGeom>
          <a:noFill/>
          <a:ln>
            <a:noFill/>
          </a:ln>
        </p:spPr>
        <p:txBody>
          <a:bodyPr lIns="91382" tIns="91382" rIns="91382" bIns="91382"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782505" y="2906713"/>
            <a:ext cx="8420100" cy="1500187"/>
          </a:xfrm>
          <a:prstGeom prst="rect">
            <a:avLst/>
          </a:prstGeom>
          <a:noFill/>
          <a:ln>
            <a:noFill/>
          </a:ln>
        </p:spPr>
        <p:txBody>
          <a:bodyPr lIns="91382" tIns="91382" rIns="91382" bIns="91382"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6993"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3984"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0976"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7969"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496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1952"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198944"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5936"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2257242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58"/>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993" indent="0" algn="ctr">
              <a:buNone/>
              <a:defRPr>
                <a:solidFill>
                  <a:schemeClr val="tx1">
                    <a:tint val="75000"/>
                  </a:schemeClr>
                </a:solidFill>
              </a:defRPr>
            </a:lvl2pPr>
            <a:lvl3pPr marL="913984" indent="0" algn="ctr">
              <a:buNone/>
              <a:defRPr>
                <a:solidFill>
                  <a:schemeClr val="tx1">
                    <a:tint val="75000"/>
                  </a:schemeClr>
                </a:solidFill>
              </a:defRPr>
            </a:lvl3pPr>
            <a:lvl4pPr marL="1370976" indent="0" algn="ctr">
              <a:buNone/>
              <a:defRPr>
                <a:solidFill>
                  <a:schemeClr val="tx1">
                    <a:tint val="75000"/>
                  </a:schemeClr>
                </a:solidFill>
              </a:defRPr>
            </a:lvl4pPr>
            <a:lvl5pPr marL="1827969" indent="0" algn="ctr">
              <a:buNone/>
              <a:defRPr>
                <a:solidFill>
                  <a:schemeClr val="tx1">
                    <a:tint val="75000"/>
                  </a:schemeClr>
                </a:solidFill>
              </a:defRPr>
            </a:lvl5pPr>
            <a:lvl6pPr marL="2284960" indent="0" algn="ctr">
              <a:buNone/>
              <a:defRPr>
                <a:solidFill>
                  <a:schemeClr val="tx1">
                    <a:tint val="75000"/>
                  </a:schemeClr>
                </a:solidFill>
              </a:defRPr>
            </a:lvl6pPr>
            <a:lvl7pPr marL="2741952" indent="0" algn="ctr">
              <a:buNone/>
              <a:defRPr>
                <a:solidFill>
                  <a:schemeClr val="tx1">
                    <a:tint val="75000"/>
                  </a:schemeClr>
                </a:solidFill>
              </a:defRPr>
            </a:lvl7pPr>
            <a:lvl8pPr marL="3198944" indent="0" algn="ctr">
              <a:buNone/>
              <a:defRPr>
                <a:solidFill>
                  <a:schemeClr val="tx1">
                    <a:tint val="75000"/>
                  </a:schemeClr>
                </a:solidFill>
              </a:defRPr>
            </a:lvl8pPr>
            <a:lvl9pPr marL="365593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478"/>
            <a:ext cx="2311400" cy="365125"/>
          </a:xfrm>
          <a:prstGeom prst="rect">
            <a:avLst/>
          </a:prstGeom>
        </p:spPr>
        <p:txBody>
          <a:bodyPr lIns="91398" tIns="45699" rIns="91398" bIns="45699"/>
          <a:lstStyle/>
          <a:p>
            <a:endParaRPr lang="en-GB">
              <a:solidFill>
                <a:srgbClr val="000000"/>
              </a:solidFill>
            </a:endParaRPr>
          </a:p>
        </p:txBody>
      </p:sp>
      <p:sp>
        <p:nvSpPr>
          <p:cNvPr id="5" name="Footer Placeholder 4"/>
          <p:cNvSpPr>
            <a:spLocks noGrp="1"/>
          </p:cNvSpPr>
          <p:nvPr>
            <p:ph type="ftr" sz="quarter" idx="11"/>
          </p:nvPr>
        </p:nvSpPr>
        <p:spPr/>
        <p:txBody>
          <a:bodyPr/>
          <a:lstStyle/>
          <a:p>
            <a:r>
              <a:rPr lang="en-GB">
                <a:solidFill>
                  <a:srgbClr val="000000"/>
                </a:solidFill>
              </a:rPr>
              <a:t>DRAFT - NOT FOR FURTHER CIRCULATION</a:t>
            </a:r>
          </a:p>
        </p:txBody>
      </p:sp>
      <p:sp>
        <p:nvSpPr>
          <p:cNvPr id="6" name="Slide Number Placeholder 5"/>
          <p:cNvSpPr>
            <a:spLocks noGrp="1"/>
          </p:cNvSpPr>
          <p:nvPr>
            <p:ph type="sldNum" sz="quarter" idx="12"/>
          </p:nvPr>
        </p:nvSpPr>
        <p:spPr>
          <a:xfrm>
            <a:off x="7099300" y="6356478"/>
            <a:ext cx="2311400" cy="365125"/>
          </a:xfrm>
          <a:prstGeom prst="rect">
            <a:avLst/>
          </a:prstGeom>
        </p:spPr>
        <p:txBody>
          <a:bodyPr lIns="91398" tIns="45699" rIns="91398" bIns="45699"/>
          <a:lstStyle/>
          <a:p>
            <a:fld id="{E4EF6B15-7296-41D6-8179-B69D0EADB4FA}"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40333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algn="r"/>
            <a:r>
              <a:rPr lang="en-GB">
                <a:solidFill>
                  <a:srgbClr val="000000"/>
                </a:solidFill>
              </a:rPr>
              <a:t>DRAFT - NOT FOR FURTHER CIRCULATION</a:t>
            </a:r>
          </a:p>
        </p:txBody>
      </p:sp>
    </p:spTree>
    <p:extLst>
      <p:ext uri="{BB962C8B-B14F-4D97-AF65-F5344CB8AC3E}">
        <p14:creationId xmlns:p14="http://schemas.microsoft.com/office/powerpoint/2010/main" val="2151556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6" name="Shape 36"/>
          <p:cNvSpPr>
            <a:spLocks noGrp="1"/>
          </p:cNvSpPr>
          <p:nvPr>
            <p:ph type="dgm" idx="2"/>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535619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681037" y="1619262"/>
            <a:ext cx="4185972"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5032191" y="1619262"/>
            <a:ext cx="4187693"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2392523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5363511" y="2080881"/>
            <a:ext cx="5578475" cy="2134262"/>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rot="5400000">
            <a:off x="1011507" y="28310"/>
            <a:ext cx="5578475" cy="6239403"/>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59172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5363511" y="2080881"/>
            <a:ext cx="5578475" cy="2134262"/>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rot="5400000">
            <a:off x="1011507" y="28310"/>
            <a:ext cx="5578475" cy="6239403"/>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2656899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791500" y="-491131"/>
            <a:ext cx="4317999" cy="8538765"/>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704716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941706" y="4800747"/>
            <a:ext cx="5943599" cy="566737"/>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3" name="Shape 53"/>
          <p:cNvSpPr>
            <a:spLocks noGrp="1"/>
          </p:cNvSpPr>
          <p:nvPr>
            <p:ph type="pic" idx="2"/>
          </p:nvPr>
        </p:nvSpPr>
        <p:spPr>
          <a:xfrm>
            <a:off x="1941706" y="612775"/>
            <a:ext cx="5943599" cy="4114800"/>
          </a:xfrm>
          <a:prstGeom prst="rect">
            <a:avLst/>
          </a:prstGeom>
          <a:noFill/>
          <a:ln>
            <a:noFill/>
          </a:ln>
        </p:spPr>
        <p:txBody>
          <a:bodyPr lIns="91382" tIns="91382" rIns="91382" bIns="91382" anchor="t" anchorCtr="0"/>
          <a:lstStyle>
            <a:lvl1pPr marL="0" marR="0" lvl="0" indent="0" algn="l" rtl="0">
              <a:spcBef>
                <a:spcPts val="639"/>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6993"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3984" marR="0" lvl="2" indent="0" algn="l" rtl="0">
              <a:spcBef>
                <a:spcPts val="480"/>
              </a:spcBef>
              <a:spcAft>
                <a:spcPts val="0"/>
              </a:spcAft>
              <a:buClr>
                <a:schemeClr val="dk1"/>
              </a:buClr>
              <a:buFont typeface="Arial"/>
              <a:buNone/>
              <a:defRPr sz="2300" b="0" i="0" u="none" strike="noStrike" cap="none">
                <a:solidFill>
                  <a:schemeClr val="dk1"/>
                </a:solidFill>
                <a:latin typeface="Arial"/>
                <a:ea typeface="Arial"/>
                <a:cs typeface="Arial"/>
                <a:sym typeface="Arial"/>
              </a:defRPr>
            </a:lvl3pPr>
            <a:lvl4pPr marL="1370976"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7969"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496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1952"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198944"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5936"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1"/>
          </p:nvPr>
        </p:nvSpPr>
        <p:spPr>
          <a:xfrm>
            <a:off x="1941706" y="5367478"/>
            <a:ext cx="5943599" cy="804861"/>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941435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95300" y="273051"/>
            <a:ext cx="3259006" cy="1162049"/>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1"/>
          </p:nvPr>
        </p:nvSpPr>
        <p:spPr>
          <a:xfrm>
            <a:off x="3872972" y="273049"/>
            <a:ext cx="5537729" cy="5853112"/>
          </a:xfrm>
          <a:prstGeom prst="rect">
            <a:avLst/>
          </a:prstGeom>
          <a:noFill/>
          <a:ln>
            <a:noFill/>
          </a:ln>
        </p:spPr>
        <p:txBody>
          <a:bodyPr lIns="91382" tIns="91382" rIns="91382" bIns="91382" anchor="t" anchorCtr="0"/>
          <a:lstStyle>
            <a:lvl1pPr marL="342744" marR="0" lvl="0" indent="-139636" algn="l" rtl="0">
              <a:spcBef>
                <a:spcPts val="639"/>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3170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120263" marR="0" lvl="4"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1577257" marR="0" lvl="5"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034249" marR="0" lvl="6"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2491242" marR="0" lvl="7"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2948234" marR="0" lvl="8"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495300" y="1435104"/>
            <a:ext cx="3259006" cy="4691063"/>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739647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614005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8550607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95300" y="274637"/>
            <a:ext cx="8915400" cy="1143000"/>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95350" y="1535117"/>
            <a:ext cx="437686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95350" y="2174876"/>
            <a:ext cx="437686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032110" y="1535117"/>
            <a:ext cx="437858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5032110" y="2174876"/>
            <a:ext cx="437858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221806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82505" y="4407043"/>
            <a:ext cx="8420100" cy="1362075"/>
          </a:xfrm>
          <a:prstGeom prst="rect">
            <a:avLst/>
          </a:prstGeom>
          <a:noFill/>
          <a:ln>
            <a:noFill/>
          </a:ln>
        </p:spPr>
        <p:txBody>
          <a:bodyPr lIns="91382" tIns="91382" rIns="91382" bIns="91382"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782505" y="2906713"/>
            <a:ext cx="8420100" cy="1500187"/>
          </a:xfrm>
          <a:prstGeom prst="rect">
            <a:avLst/>
          </a:prstGeom>
          <a:noFill/>
          <a:ln>
            <a:noFill/>
          </a:ln>
        </p:spPr>
        <p:txBody>
          <a:bodyPr lIns="91382" tIns="91382" rIns="91382" bIns="91382"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6993"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3984"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0976"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7969"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496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1952"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198944"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5936"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07194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58"/>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993" indent="0" algn="ctr">
              <a:buNone/>
              <a:defRPr>
                <a:solidFill>
                  <a:schemeClr val="tx1">
                    <a:tint val="75000"/>
                  </a:schemeClr>
                </a:solidFill>
              </a:defRPr>
            </a:lvl2pPr>
            <a:lvl3pPr marL="913984" indent="0" algn="ctr">
              <a:buNone/>
              <a:defRPr>
                <a:solidFill>
                  <a:schemeClr val="tx1">
                    <a:tint val="75000"/>
                  </a:schemeClr>
                </a:solidFill>
              </a:defRPr>
            </a:lvl3pPr>
            <a:lvl4pPr marL="1370976" indent="0" algn="ctr">
              <a:buNone/>
              <a:defRPr>
                <a:solidFill>
                  <a:schemeClr val="tx1">
                    <a:tint val="75000"/>
                  </a:schemeClr>
                </a:solidFill>
              </a:defRPr>
            </a:lvl4pPr>
            <a:lvl5pPr marL="1827969" indent="0" algn="ctr">
              <a:buNone/>
              <a:defRPr>
                <a:solidFill>
                  <a:schemeClr val="tx1">
                    <a:tint val="75000"/>
                  </a:schemeClr>
                </a:solidFill>
              </a:defRPr>
            </a:lvl5pPr>
            <a:lvl6pPr marL="2284960" indent="0" algn="ctr">
              <a:buNone/>
              <a:defRPr>
                <a:solidFill>
                  <a:schemeClr val="tx1">
                    <a:tint val="75000"/>
                  </a:schemeClr>
                </a:solidFill>
              </a:defRPr>
            </a:lvl6pPr>
            <a:lvl7pPr marL="2741952" indent="0" algn="ctr">
              <a:buNone/>
              <a:defRPr>
                <a:solidFill>
                  <a:schemeClr val="tx1">
                    <a:tint val="75000"/>
                  </a:schemeClr>
                </a:solidFill>
              </a:defRPr>
            </a:lvl7pPr>
            <a:lvl8pPr marL="3198944" indent="0" algn="ctr">
              <a:buNone/>
              <a:defRPr>
                <a:solidFill>
                  <a:schemeClr val="tx1">
                    <a:tint val="75000"/>
                  </a:schemeClr>
                </a:solidFill>
              </a:defRPr>
            </a:lvl8pPr>
            <a:lvl9pPr marL="365593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478"/>
            <a:ext cx="2311400" cy="365125"/>
          </a:xfrm>
          <a:prstGeom prst="rect">
            <a:avLst/>
          </a:prstGeom>
        </p:spPr>
        <p:txBody>
          <a:bodyPr lIns="91398" tIns="45699" rIns="91398" bIns="45699"/>
          <a:lstStyle/>
          <a:p>
            <a:endParaRPr lang="en-GB">
              <a:solidFill>
                <a:srgbClr val="000000"/>
              </a:solidFill>
            </a:endParaRPr>
          </a:p>
        </p:txBody>
      </p:sp>
      <p:sp>
        <p:nvSpPr>
          <p:cNvPr id="5" name="Footer Placeholder 4"/>
          <p:cNvSpPr>
            <a:spLocks noGrp="1"/>
          </p:cNvSpPr>
          <p:nvPr>
            <p:ph type="ftr" sz="quarter" idx="11"/>
          </p:nvPr>
        </p:nvSpPr>
        <p:spPr/>
        <p:txBody>
          <a:bodyPr/>
          <a:lstStyle/>
          <a:p>
            <a:r>
              <a:rPr lang="en-GB">
                <a:solidFill>
                  <a:srgbClr val="000000"/>
                </a:solidFill>
              </a:rPr>
              <a:t>DRAFT - NOT FOR FURTHER CIRCULATION</a:t>
            </a:r>
          </a:p>
        </p:txBody>
      </p:sp>
      <p:sp>
        <p:nvSpPr>
          <p:cNvPr id="6" name="Slide Number Placeholder 5"/>
          <p:cNvSpPr>
            <a:spLocks noGrp="1"/>
          </p:cNvSpPr>
          <p:nvPr>
            <p:ph type="sldNum" sz="quarter" idx="12"/>
          </p:nvPr>
        </p:nvSpPr>
        <p:spPr>
          <a:xfrm>
            <a:off x="7099300" y="6356478"/>
            <a:ext cx="2311400" cy="365125"/>
          </a:xfrm>
          <a:prstGeom prst="rect">
            <a:avLst/>
          </a:prstGeom>
        </p:spPr>
        <p:txBody>
          <a:bodyPr lIns="91398" tIns="45699" rIns="91398" bIns="45699"/>
          <a:lstStyle/>
          <a:p>
            <a:fld id="{E4EF6B15-7296-41D6-8179-B69D0EADB4FA}"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17352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algn="r"/>
            <a:r>
              <a:rPr lang="en-GB">
                <a:solidFill>
                  <a:srgbClr val="000000"/>
                </a:solidFill>
              </a:rPr>
              <a:t>DRAFT - NOT FOR FURTHER CIRCULATION</a:t>
            </a:r>
          </a:p>
        </p:txBody>
      </p:sp>
    </p:spTree>
    <p:extLst>
      <p:ext uri="{BB962C8B-B14F-4D97-AF65-F5344CB8AC3E}">
        <p14:creationId xmlns:p14="http://schemas.microsoft.com/office/powerpoint/2010/main" val="28674726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6" name="Shape 36"/>
          <p:cNvSpPr>
            <a:spLocks noGrp="1"/>
          </p:cNvSpPr>
          <p:nvPr>
            <p:ph type="dgm" idx="2"/>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67855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791500" y="-491131"/>
            <a:ext cx="4317999" cy="8538765"/>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995945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681037" y="1619262"/>
            <a:ext cx="4185972"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5032177" y="1619262"/>
            <a:ext cx="4187693"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2448184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5363497" y="2080881"/>
            <a:ext cx="5578475" cy="2134262"/>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rot="5400000">
            <a:off x="1011507" y="28310"/>
            <a:ext cx="5578475" cy="6239403"/>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338944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791486" y="-491131"/>
            <a:ext cx="4317999" cy="8538765"/>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2580941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941706" y="4800720"/>
            <a:ext cx="5943599" cy="566737"/>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3" name="Shape 53"/>
          <p:cNvSpPr>
            <a:spLocks noGrp="1"/>
          </p:cNvSpPr>
          <p:nvPr>
            <p:ph type="pic" idx="2"/>
          </p:nvPr>
        </p:nvSpPr>
        <p:spPr>
          <a:xfrm>
            <a:off x="1941706" y="612775"/>
            <a:ext cx="5943599" cy="4114800"/>
          </a:xfrm>
          <a:prstGeom prst="rect">
            <a:avLst/>
          </a:prstGeom>
          <a:noFill/>
          <a:ln>
            <a:noFill/>
          </a:ln>
        </p:spPr>
        <p:txBody>
          <a:bodyPr lIns="91382" tIns="91382" rIns="91382" bIns="91382" anchor="t" anchorCtr="0"/>
          <a:lstStyle>
            <a:lvl1pPr marL="0" marR="0" lvl="0" indent="0" algn="l" rtl="0">
              <a:spcBef>
                <a:spcPts val="639"/>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6993"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3984" marR="0" lvl="2" indent="0" algn="l" rtl="0">
              <a:spcBef>
                <a:spcPts val="480"/>
              </a:spcBef>
              <a:spcAft>
                <a:spcPts val="0"/>
              </a:spcAft>
              <a:buClr>
                <a:schemeClr val="dk1"/>
              </a:buClr>
              <a:buFont typeface="Arial"/>
              <a:buNone/>
              <a:defRPr sz="2300" b="0" i="0" u="none" strike="noStrike" cap="none">
                <a:solidFill>
                  <a:schemeClr val="dk1"/>
                </a:solidFill>
                <a:latin typeface="Arial"/>
                <a:ea typeface="Arial"/>
                <a:cs typeface="Arial"/>
                <a:sym typeface="Arial"/>
              </a:defRPr>
            </a:lvl3pPr>
            <a:lvl4pPr marL="1370976"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7969"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496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1952"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198944"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5936"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1"/>
          </p:nvPr>
        </p:nvSpPr>
        <p:spPr>
          <a:xfrm>
            <a:off x="1941706" y="5367454"/>
            <a:ext cx="5943599" cy="804861"/>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9756424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95300" y="273051"/>
            <a:ext cx="3259006" cy="1162049"/>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1"/>
          </p:nvPr>
        </p:nvSpPr>
        <p:spPr>
          <a:xfrm>
            <a:off x="3872972" y="273049"/>
            <a:ext cx="5537729" cy="5853112"/>
          </a:xfrm>
          <a:prstGeom prst="rect">
            <a:avLst/>
          </a:prstGeom>
          <a:noFill/>
          <a:ln>
            <a:noFill/>
          </a:ln>
        </p:spPr>
        <p:txBody>
          <a:bodyPr lIns="91382" tIns="91382" rIns="91382" bIns="91382" anchor="t" anchorCtr="0"/>
          <a:lstStyle>
            <a:lvl1pPr marL="342744" marR="0" lvl="0" indent="-139636" algn="l" rtl="0">
              <a:spcBef>
                <a:spcPts val="639"/>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3170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120263" marR="0" lvl="4"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1577257" marR="0" lvl="5"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034249" marR="0" lvl="6"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2491242" marR="0" lvl="7"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2948234" marR="0" lvl="8"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495300" y="1435104"/>
            <a:ext cx="3259006" cy="4691063"/>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3969624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9908340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11487403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95300" y="274637"/>
            <a:ext cx="8915400" cy="1143000"/>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95350" y="1535117"/>
            <a:ext cx="437686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95350" y="2174876"/>
            <a:ext cx="437686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032110" y="1535117"/>
            <a:ext cx="437858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5032110" y="2174876"/>
            <a:ext cx="437858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5621815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82505" y="4407015"/>
            <a:ext cx="8420100" cy="1362075"/>
          </a:xfrm>
          <a:prstGeom prst="rect">
            <a:avLst/>
          </a:prstGeom>
          <a:noFill/>
          <a:ln>
            <a:noFill/>
          </a:ln>
        </p:spPr>
        <p:txBody>
          <a:bodyPr lIns="91382" tIns="91382" rIns="91382" bIns="91382"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782505" y="2906713"/>
            <a:ext cx="8420100" cy="1500187"/>
          </a:xfrm>
          <a:prstGeom prst="rect">
            <a:avLst/>
          </a:prstGeom>
          <a:noFill/>
          <a:ln>
            <a:noFill/>
          </a:ln>
        </p:spPr>
        <p:txBody>
          <a:bodyPr lIns="91382" tIns="91382" rIns="91382" bIns="91382"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6993"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3984"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0976"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7969"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496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1952"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198944"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5936"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41796424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31"/>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993" indent="0" algn="ctr">
              <a:buNone/>
              <a:defRPr>
                <a:solidFill>
                  <a:schemeClr val="tx1">
                    <a:tint val="75000"/>
                  </a:schemeClr>
                </a:solidFill>
              </a:defRPr>
            </a:lvl2pPr>
            <a:lvl3pPr marL="913984" indent="0" algn="ctr">
              <a:buNone/>
              <a:defRPr>
                <a:solidFill>
                  <a:schemeClr val="tx1">
                    <a:tint val="75000"/>
                  </a:schemeClr>
                </a:solidFill>
              </a:defRPr>
            </a:lvl3pPr>
            <a:lvl4pPr marL="1370976" indent="0" algn="ctr">
              <a:buNone/>
              <a:defRPr>
                <a:solidFill>
                  <a:schemeClr val="tx1">
                    <a:tint val="75000"/>
                  </a:schemeClr>
                </a:solidFill>
              </a:defRPr>
            </a:lvl4pPr>
            <a:lvl5pPr marL="1827969" indent="0" algn="ctr">
              <a:buNone/>
              <a:defRPr>
                <a:solidFill>
                  <a:schemeClr val="tx1">
                    <a:tint val="75000"/>
                  </a:schemeClr>
                </a:solidFill>
              </a:defRPr>
            </a:lvl5pPr>
            <a:lvl6pPr marL="2284960" indent="0" algn="ctr">
              <a:buNone/>
              <a:defRPr>
                <a:solidFill>
                  <a:schemeClr val="tx1">
                    <a:tint val="75000"/>
                  </a:schemeClr>
                </a:solidFill>
              </a:defRPr>
            </a:lvl6pPr>
            <a:lvl7pPr marL="2741952" indent="0" algn="ctr">
              <a:buNone/>
              <a:defRPr>
                <a:solidFill>
                  <a:schemeClr val="tx1">
                    <a:tint val="75000"/>
                  </a:schemeClr>
                </a:solidFill>
              </a:defRPr>
            </a:lvl7pPr>
            <a:lvl8pPr marL="3198944" indent="0" algn="ctr">
              <a:buNone/>
              <a:defRPr>
                <a:solidFill>
                  <a:schemeClr val="tx1">
                    <a:tint val="75000"/>
                  </a:schemeClr>
                </a:solidFill>
              </a:defRPr>
            </a:lvl8pPr>
            <a:lvl9pPr marL="365593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454"/>
            <a:ext cx="2311400" cy="365125"/>
          </a:xfrm>
          <a:prstGeom prst="rect">
            <a:avLst/>
          </a:prstGeom>
        </p:spPr>
        <p:txBody>
          <a:bodyPr lIns="91398" tIns="45699" rIns="91398" bIns="45699"/>
          <a:lstStyle/>
          <a:p>
            <a:endParaRPr lang="en-GB">
              <a:solidFill>
                <a:srgbClr val="000000"/>
              </a:solidFill>
            </a:endParaRPr>
          </a:p>
        </p:txBody>
      </p:sp>
      <p:sp>
        <p:nvSpPr>
          <p:cNvPr id="5" name="Footer Placeholder 4"/>
          <p:cNvSpPr>
            <a:spLocks noGrp="1"/>
          </p:cNvSpPr>
          <p:nvPr>
            <p:ph type="ftr" sz="quarter" idx="11"/>
          </p:nvPr>
        </p:nvSpPr>
        <p:spPr/>
        <p:txBody>
          <a:bodyPr/>
          <a:lstStyle/>
          <a:p>
            <a:r>
              <a:rPr lang="en-GB">
                <a:solidFill>
                  <a:srgbClr val="000000"/>
                </a:solidFill>
              </a:rPr>
              <a:t>DRAFT - NOT FOR FURTHER CIRCULATION</a:t>
            </a:r>
          </a:p>
        </p:txBody>
      </p:sp>
      <p:sp>
        <p:nvSpPr>
          <p:cNvPr id="6" name="Slide Number Placeholder 5"/>
          <p:cNvSpPr>
            <a:spLocks noGrp="1"/>
          </p:cNvSpPr>
          <p:nvPr>
            <p:ph type="sldNum" sz="quarter" idx="12"/>
          </p:nvPr>
        </p:nvSpPr>
        <p:spPr>
          <a:xfrm>
            <a:off x="7099300" y="6356454"/>
            <a:ext cx="2311400" cy="365125"/>
          </a:xfrm>
          <a:prstGeom prst="rect">
            <a:avLst/>
          </a:prstGeom>
        </p:spPr>
        <p:txBody>
          <a:bodyPr lIns="91398" tIns="45699" rIns="91398" bIns="45699"/>
          <a:lstStyle/>
          <a:p>
            <a:fld id="{E4EF6B15-7296-41D6-8179-B69D0EADB4FA}"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7024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941706" y="4800747"/>
            <a:ext cx="5943599" cy="566737"/>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3" name="Shape 53"/>
          <p:cNvSpPr>
            <a:spLocks noGrp="1"/>
          </p:cNvSpPr>
          <p:nvPr>
            <p:ph type="pic" idx="2"/>
          </p:nvPr>
        </p:nvSpPr>
        <p:spPr>
          <a:xfrm>
            <a:off x="1941706" y="612775"/>
            <a:ext cx="5943599" cy="4114800"/>
          </a:xfrm>
          <a:prstGeom prst="rect">
            <a:avLst/>
          </a:prstGeom>
          <a:noFill/>
          <a:ln>
            <a:noFill/>
          </a:ln>
        </p:spPr>
        <p:txBody>
          <a:bodyPr lIns="91382" tIns="91382" rIns="91382" bIns="91382" anchor="t" anchorCtr="0"/>
          <a:lstStyle>
            <a:lvl1pPr marL="0" marR="0" lvl="0" indent="0" algn="l" rtl="0">
              <a:spcBef>
                <a:spcPts val="639"/>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6993"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3984" marR="0" lvl="2" indent="0" algn="l" rtl="0">
              <a:spcBef>
                <a:spcPts val="480"/>
              </a:spcBef>
              <a:spcAft>
                <a:spcPts val="0"/>
              </a:spcAft>
              <a:buClr>
                <a:schemeClr val="dk1"/>
              </a:buClr>
              <a:buFont typeface="Arial"/>
              <a:buNone/>
              <a:defRPr sz="2300" b="0" i="0" u="none" strike="noStrike" cap="none">
                <a:solidFill>
                  <a:schemeClr val="dk1"/>
                </a:solidFill>
                <a:latin typeface="Arial"/>
                <a:ea typeface="Arial"/>
                <a:cs typeface="Arial"/>
                <a:sym typeface="Arial"/>
              </a:defRPr>
            </a:lvl3pPr>
            <a:lvl4pPr marL="1370976"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7969"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496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1952"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198944"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5936"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1"/>
          </p:nvPr>
        </p:nvSpPr>
        <p:spPr>
          <a:xfrm>
            <a:off x="1941706" y="5367478"/>
            <a:ext cx="5943599" cy="804861"/>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5849734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ummary wo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66" y="274637"/>
            <a:ext cx="9450255" cy="778099"/>
          </a:xfrm>
          <a:prstGeom prst="rect">
            <a:avLst/>
          </a:prstGeom>
        </p:spPr>
        <p:txBody>
          <a:bodyPr lIns="35983" rIns="35983"/>
          <a:lstStyle>
            <a:lvl1pPr marL="0" algn="l" defTabSz="913984" rtl="0" eaLnBrk="0" fontAlgn="base" latinLnBrk="0" hangingPunct="0">
              <a:spcBef>
                <a:spcPct val="0"/>
              </a:spcBef>
              <a:spcAft>
                <a:spcPct val="0"/>
              </a:spcAft>
              <a:defRPr lang="en-GB" sz="2000" b="1" kern="1200" baseline="0" dirty="0">
                <a:solidFill>
                  <a:srgbClr val="00B496"/>
                </a:solidFill>
                <a:latin typeface="+mj-lt"/>
                <a:ea typeface="+mj-ea"/>
                <a:cs typeface="Calibri" pitchFamily="34" charset="0"/>
              </a:defRPr>
            </a:lvl1pPr>
          </a:lstStyle>
          <a:p>
            <a:r>
              <a:rPr lang="en-US"/>
              <a:t>Narrative title style (no more than two lines long)</a:t>
            </a:r>
            <a:endParaRPr lang="en-GB"/>
          </a:p>
        </p:txBody>
      </p:sp>
      <p:sp>
        <p:nvSpPr>
          <p:cNvPr id="16" name="Rectangle 15"/>
          <p:cNvSpPr/>
          <p:nvPr userDrawn="1"/>
        </p:nvSpPr>
        <p:spPr bwMode="auto">
          <a:xfrm>
            <a:off x="584517" y="6597444"/>
            <a:ext cx="9321485" cy="260647"/>
          </a:xfrm>
          <a:prstGeom prst="rect">
            <a:avLst/>
          </a:prstGeom>
          <a:solidFill>
            <a:srgbClr val="00B496"/>
          </a:solidFill>
          <a:ln>
            <a:solidFill>
              <a:srgbClr val="00B496"/>
            </a:solidFill>
          </a:ln>
          <a:effectLst/>
        </p:spPr>
        <p:txBody>
          <a:bodyPr vert="horz" wrap="square" lIns="91398" tIns="45699" rIns="91398" bIns="45699" numCol="1" rtlCol="0" anchor="ctr" anchorCtr="0" compatLnSpc="1">
            <a:prstTxWarp prst="textNoShape">
              <a:avLst/>
            </a:prstTxWarp>
            <a:noAutofit/>
          </a:bodyPr>
          <a:lstStyle/>
          <a:p>
            <a:r>
              <a:rPr lang="en-GB" sz="1200" b="1">
                <a:solidFill>
                  <a:srgbClr val="FFFFFF"/>
                </a:solidFill>
                <a:cs typeface="Calibri" panose="020F0502020204030204" pitchFamily="34" charset="0"/>
              </a:rPr>
              <a:t>DH –</a:t>
            </a:r>
            <a:r>
              <a:rPr lang="en-GB" sz="1200">
                <a:solidFill>
                  <a:srgbClr val="FFFFFF"/>
                </a:solidFill>
                <a:cs typeface="Calibri" panose="020F0502020204030204" pitchFamily="34" charset="0"/>
              </a:rPr>
              <a:t> Leading the nation’s health and care</a:t>
            </a:r>
          </a:p>
        </p:txBody>
      </p:sp>
      <p:sp>
        <p:nvSpPr>
          <p:cNvPr id="21" name="Text Placeholder 20"/>
          <p:cNvSpPr>
            <a:spLocks noGrp="1"/>
          </p:cNvSpPr>
          <p:nvPr>
            <p:ph type="body" sz="quarter" idx="10" hasCustomPrompt="1"/>
          </p:nvPr>
        </p:nvSpPr>
        <p:spPr>
          <a:xfrm>
            <a:off x="183266" y="1196752"/>
            <a:ext cx="9413798" cy="914400"/>
          </a:xfrm>
          <a:prstGeom prst="rect">
            <a:avLst/>
          </a:prstGeom>
        </p:spPr>
        <p:txBody>
          <a:bodyP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Text box (used for Exec summary slides </a:t>
            </a:r>
            <a:r>
              <a:rPr lang="en-US" err="1"/>
              <a:t>etc</a:t>
            </a:r>
            <a:r>
              <a:rPr lang="en-US"/>
              <a:t>)</a:t>
            </a:r>
          </a:p>
          <a:p>
            <a:pPr lvl="1"/>
            <a:r>
              <a:rPr lang="en-US"/>
              <a:t>First level bullet</a:t>
            </a:r>
          </a:p>
          <a:p>
            <a:pPr lvl="2"/>
            <a:r>
              <a:rPr lang="en-US"/>
              <a:t>Second level bullet</a:t>
            </a:r>
          </a:p>
        </p:txBody>
      </p:sp>
      <p:sp>
        <p:nvSpPr>
          <p:cNvPr id="14" name="Text Placeholder 20"/>
          <p:cNvSpPr>
            <a:spLocks noGrp="1"/>
          </p:cNvSpPr>
          <p:nvPr>
            <p:ph type="body" sz="quarter" idx="11" hasCustomPrompt="1"/>
          </p:nvPr>
        </p:nvSpPr>
        <p:spPr>
          <a:xfrm>
            <a:off x="183266" y="6165304"/>
            <a:ext cx="9450255" cy="360040"/>
          </a:xfrm>
          <a:prstGeom prst="rect">
            <a:avLst/>
          </a:prstGeom>
        </p:spPr>
        <p:txBody>
          <a:bodyPr/>
          <a:lstStyle>
            <a:lvl1pPr marL="0" indent="0">
              <a:buFont typeface="Arial" panose="020B0604020202020204" pitchFamily="34" charset="0"/>
              <a:buNone/>
              <a:defRPr sz="900" b="0"/>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Notes: (delete if not required)</a:t>
            </a:r>
          </a:p>
        </p:txBody>
      </p:sp>
      <p:sp>
        <p:nvSpPr>
          <p:cNvPr id="6" name="Text Placeholder 3"/>
          <p:cNvSpPr>
            <a:spLocks noGrp="1"/>
          </p:cNvSpPr>
          <p:nvPr>
            <p:ph type="body" sz="quarter" idx="20" hasCustomPrompt="1"/>
          </p:nvPr>
        </p:nvSpPr>
        <p:spPr>
          <a:xfrm>
            <a:off x="833" y="10"/>
            <a:ext cx="9906000" cy="260647"/>
          </a:xfrm>
          <a:prstGeom prst="rect">
            <a:avLst/>
          </a:prstGeom>
          <a:solidFill>
            <a:srgbClr val="00B496"/>
          </a:solidFill>
          <a:ln>
            <a:noFill/>
          </a:ln>
          <a:effectLst/>
        </p:spPr>
        <p:txBody>
          <a:bodyPr vert="horz" wrap="square" lIns="91398" tIns="45699" rIns="91398" bIns="45699" numCol="1" rtlCol="0" anchor="ctr" anchorCtr="0" compatLnSpc="1">
            <a:prstTxWarp prst="textNoShape">
              <a:avLst/>
            </a:prstTxWarp>
            <a:noAutofit/>
          </a:bodyPr>
          <a:lstStyle>
            <a:lvl1pPr marL="0" indent="0">
              <a:buNone/>
              <a:defRPr lang="en-GB" sz="1200" b="0" dirty="0">
                <a:solidFill>
                  <a:srgbClr val="FFFFFF"/>
                </a:solidFill>
                <a:latin typeface="Calibri" panose="020F0502020204030204" pitchFamily="34" charset="0"/>
                <a:cs typeface="Calibri" panose="020F0502020204030204" pitchFamily="34" charset="0"/>
              </a:defRPr>
            </a:lvl1pPr>
          </a:lstStyle>
          <a:p>
            <a:pPr marL="0" lvl="0"/>
            <a:r>
              <a:rPr lang="en-GB"/>
              <a:t>Navigator bar: click to edit or delete</a:t>
            </a:r>
          </a:p>
        </p:txBody>
      </p:sp>
    </p:spTree>
    <p:extLst>
      <p:ext uri="{BB962C8B-B14F-4D97-AF65-F5344CB8AC3E}">
        <p14:creationId xmlns:p14="http://schemas.microsoft.com/office/powerpoint/2010/main" val="27188027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3"/>
          <a:ext cx="171979" cy="158751"/>
        </p:xfrm>
        <a:graphic>
          <a:graphicData uri="http://schemas.openxmlformats.org/presentationml/2006/ole">
            <mc:AlternateContent xmlns:mc="http://schemas.openxmlformats.org/markup-compatibility/2006">
              <mc:Choice xmlns:v="urn:schemas-microsoft-com:vml" Requires="v">
                <p:oleObj spid="_x0000_s10244"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
                        <a:ext cx="171979"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ogo-a5.gif"/>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0690" y="375333"/>
            <a:ext cx="1102470" cy="686987"/>
          </a:xfrm>
          <a:prstGeom prst="rect">
            <a:avLst/>
          </a:prstGeom>
        </p:spPr>
      </p:pic>
      <p:sp>
        <p:nvSpPr>
          <p:cNvPr id="25" name="Title 9"/>
          <p:cNvSpPr>
            <a:spLocks noGrp="1"/>
          </p:cNvSpPr>
          <p:nvPr>
            <p:ph type="title"/>
          </p:nvPr>
        </p:nvSpPr>
        <p:spPr>
          <a:xfrm>
            <a:off x="624288" y="2480572"/>
            <a:ext cx="8813931" cy="2160735"/>
          </a:xfrm>
        </p:spPr>
        <p:txBody>
          <a:bodyPr/>
          <a:lstStyle>
            <a:lvl1pPr>
              <a:defRPr sz="3100"/>
            </a:lvl1pPr>
          </a:lstStyle>
          <a:p>
            <a:r>
              <a:rPr lang="en-US"/>
              <a:t>Click to edit Master title style</a:t>
            </a:r>
            <a:endParaRPr lang="en-GB"/>
          </a:p>
        </p:txBody>
      </p:sp>
      <p:sp>
        <p:nvSpPr>
          <p:cNvPr id="26" name="Text Placeholder 11"/>
          <p:cNvSpPr>
            <a:spLocks noGrp="1"/>
          </p:cNvSpPr>
          <p:nvPr>
            <p:ph type="body" sz="quarter" idx="10"/>
          </p:nvPr>
        </p:nvSpPr>
        <p:spPr>
          <a:xfrm>
            <a:off x="624288" y="4949767"/>
            <a:ext cx="8813931"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624288" y="5985399"/>
            <a:ext cx="8813931" cy="361031"/>
          </a:xfrm>
        </p:spPr>
        <p:txBody>
          <a:bodyPr/>
          <a:lstStyle>
            <a:lvl1pPr>
              <a:defRPr b="0">
                <a:solidFill>
                  <a:schemeClr val="accent5"/>
                </a:solidFill>
              </a:defRPr>
            </a:lvl1pPr>
          </a:lstStyle>
          <a:p>
            <a:pPr lvl="0"/>
            <a:r>
              <a:rPr lang="en-US"/>
              <a:t>Date</a:t>
            </a:r>
            <a:endParaRPr lang="en-GB"/>
          </a:p>
        </p:txBody>
      </p:sp>
    </p:spTree>
    <p:extLst>
      <p:ext uri="{BB962C8B-B14F-4D97-AF65-F5344CB8AC3E}">
        <p14:creationId xmlns:p14="http://schemas.microsoft.com/office/powerpoint/2010/main" val="22892441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11268"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68"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Tree>
    <p:extLst>
      <p:ext uri="{BB962C8B-B14F-4D97-AF65-F5344CB8AC3E}">
        <p14:creationId xmlns:p14="http://schemas.microsoft.com/office/powerpoint/2010/main" val="41785369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273684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12292"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68"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
        <p:nvSpPr>
          <p:cNvPr id="7" name="Text Placeholder 36"/>
          <p:cNvSpPr>
            <a:spLocks noGrp="1"/>
          </p:cNvSpPr>
          <p:nvPr>
            <p:ph type="body" sz="quarter" idx="4294967295" hasCustomPrompt="1"/>
          </p:nvPr>
        </p:nvSpPr>
        <p:spPr>
          <a:xfrm>
            <a:off x="2140687" y="5545923"/>
            <a:ext cx="5624639"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7975" tIns="91419" rIns="107975" bIns="91419"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471488" y="995364"/>
            <a:ext cx="8369300" cy="309563"/>
          </a:xfr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195859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144687" y="3260683"/>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471224" y="1568495"/>
            <a:ext cx="1601457" cy="1512000"/>
          </a:xfrm>
          <a:prstGeom prst="rect">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144687" y="1568495"/>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471224" y="3260683"/>
            <a:ext cx="1601457" cy="1512000"/>
          </a:xfrm>
          <a:prstGeom prst="rect">
            <a:avLst/>
          </a:prstGeom>
          <a:solidFill>
            <a:schemeClr val="accent4"/>
          </a:solidFill>
        </p:spPr>
        <p:txBody>
          <a:bodyPr lIns="71983" rIns="71983" anchor="ctr"/>
          <a:lstStyle>
            <a:lvl1pPr marL="0" indent="0" algn="ctr">
              <a:spcBef>
                <a:spcPts val="0"/>
              </a:spcBef>
              <a:buNone/>
              <a:defRPr sz="1600" b="1" u="none" baseline="0">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144687" y="4952871"/>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471224" y="4952871"/>
            <a:ext cx="1601457" cy="1512000"/>
          </a:xfrm>
          <a:prstGeom prst="rect">
            <a:avLst/>
          </a:prstGeom>
          <a:solidFill>
            <a:schemeClr val="accent4"/>
          </a:solidFill>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1654857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471223" y="1568497"/>
            <a:ext cx="3051907" cy="529247"/>
          </a:xfrm>
          <a:prstGeom prst="homePlate">
            <a:avLst>
              <a:gd name="adj" fmla="val 37104"/>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471224"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3385458"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6303470"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341232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633998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31283187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hasCustomPrompt="1"/>
          </p:nvPr>
        </p:nvSpPr>
        <p:spPr>
          <a:xfrm>
            <a:off x="471222" y="1568498"/>
            <a:ext cx="396000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19" bIns="91419"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8" name="Text Placeholder 2"/>
          <p:cNvSpPr>
            <a:spLocks noGrp="1"/>
          </p:cNvSpPr>
          <p:nvPr>
            <p:ph type="body" idx="15" hasCustomPrompt="1"/>
          </p:nvPr>
        </p:nvSpPr>
        <p:spPr>
          <a:xfrm>
            <a:off x="5365376" y="1568498"/>
            <a:ext cx="387275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19" rIns="0" bIns="91419"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14671240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13316"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71227" y="1568497"/>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471227" y="2097754"/>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58"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
        <p:nvSpPr>
          <p:cNvPr id="61" name="Text Placeholder 10"/>
          <p:cNvSpPr>
            <a:spLocks noGrp="1"/>
          </p:cNvSpPr>
          <p:nvPr>
            <p:ph type="body" idx="15"/>
          </p:nvPr>
        </p:nvSpPr>
        <p:spPr>
          <a:xfrm>
            <a:off x="5191139" y="1568497"/>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5191139" y="2097754"/>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63" name="Text Placeholder 10"/>
          <p:cNvSpPr>
            <a:spLocks noGrp="1"/>
          </p:cNvSpPr>
          <p:nvPr>
            <p:ph type="body" idx="17"/>
          </p:nvPr>
        </p:nvSpPr>
        <p:spPr>
          <a:xfrm>
            <a:off x="471227" y="3962072"/>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471227" y="4491331"/>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65" name="Text Placeholder 10"/>
          <p:cNvSpPr>
            <a:spLocks noGrp="1"/>
          </p:cNvSpPr>
          <p:nvPr>
            <p:ph type="body" idx="19"/>
          </p:nvPr>
        </p:nvSpPr>
        <p:spPr>
          <a:xfrm>
            <a:off x="5191139" y="3962072"/>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5191139" y="4491331"/>
            <a:ext cx="3937005" cy="1614467"/>
          </a:xfrm>
          <a:solidFill>
            <a:schemeClr val="bg1">
              <a:lumMod val="95000"/>
            </a:schemeClr>
          </a:solidFill>
        </p:spPr>
        <p:txBody>
          <a:bodyPr lIns="71983" tIns="89979" rIns="71983" bIns="71983"/>
          <a:lstStyle>
            <a:lvl1pPr>
              <a:defRPr sz="1400"/>
            </a:lvl1pPr>
          </a:lstStyle>
          <a:p>
            <a:r>
              <a:rPr lang="en-GB"/>
              <a:t>Box</a:t>
            </a:r>
          </a:p>
        </p:txBody>
      </p:sp>
    </p:spTree>
    <p:extLst>
      <p:ext uri="{BB962C8B-B14F-4D97-AF65-F5344CB8AC3E}">
        <p14:creationId xmlns:p14="http://schemas.microsoft.com/office/powerpoint/2010/main" val="2470010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14340"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488" y="2437846"/>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471488" y="3166604"/>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471488" y="3895400"/>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471488" y="4624254"/>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471488" y="1708995"/>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219460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95300" y="273051"/>
            <a:ext cx="3259006" cy="1162049"/>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1"/>
          </p:nvPr>
        </p:nvSpPr>
        <p:spPr>
          <a:xfrm>
            <a:off x="3872972" y="273049"/>
            <a:ext cx="5537729" cy="5853112"/>
          </a:xfrm>
          <a:prstGeom prst="rect">
            <a:avLst/>
          </a:prstGeom>
          <a:noFill/>
          <a:ln>
            <a:noFill/>
          </a:ln>
        </p:spPr>
        <p:txBody>
          <a:bodyPr lIns="91382" tIns="91382" rIns="91382" bIns="91382" anchor="t" anchorCtr="0"/>
          <a:lstStyle>
            <a:lvl1pPr marL="342744" marR="0" lvl="0" indent="-139636" algn="l" rtl="0">
              <a:spcBef>
                <a:spcPts val="639"/>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3170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120263" marR="0" lvl="4"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1577257" marR="0" lvl="5"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034249" marR="0" lvl="6"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2491242" marR="0" lvl="7"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2948234" marR="0" lvl="8"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495300" y="1435104"/>
            <a:ext cx="3259006" cy="4691063"/>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25056178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15364"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22174802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16388"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092354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Summary wo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66" y="274637"/>
            <a:ext cx="9450255" cy="778099"/>
          </a:xfrm>
          <a:prstGeom prst="rect">
            <a:avLst/>
          </a:prstGeom>
        </p:spPr>
        <p:txBody>
          <a:bodyPr lIns="35992" rIns="35992"/>
          <a:lstStyle>
            <a:lvl1pPr marL="0" algn="l" defTabSz="914192" rtl="0" eaLnBrk="0" fontAlgn="base" latinLnBrk="0" hangingPunct="0">
              <a:spcBef>
                <a:spcPct val="0"/>
              </a:spcBef>
              <a:spcAft>
                <a:spcPct val="0"/>
              </a:spcAft>
              <a:defRPr lang="en-GB" sz="2000" b="1" kern="1200" baseline="0" dirty="0">
                <a:solidFill>
                  <a:srgbClr val="00B496"/>
                </a:solidFill>
                <a:latin typeface="+mj-lt"/>
                <a:ea typeface="+mj-ea"/>
                <a:cs typeface="Calibri" pitchFamily="34" charset="0"/>
              </a:defRPr>
            </a:lvl1pPr>
          </a:lstStyle>
          <a:p>
            <a:r>
              <a:rPr lang="en-US"/>
              <a:t>Narrative title style (no more than two lines long)</a:t>
            </a:r>
            <a:endParaRPr lang="en-GB"/>
          </a:p>
        </p:txBody>
      </p:sp>
      <p:sp>
        <p:nvSpPr>
          <p:cNvPr id="16" name="Rectangle 15"/>
          <p:cNvSpPr/>
          <p:nvPr userDrawn="1"/>
        </p:nvSpPr>
        <p:spPr bwMode="auto">
          <a:xfrm>
            <a:off x="584517" y="6597401"/>
            <a:ext cx="9321485" cy="260647"/>
          </a:xfrm>
          <a:prstGeom prst="rect">
            <a:avLst/>
          </a:prstGeom>
          <a:solidFill>
            <a:srgbClr val="00B496"/>
          </a:solidFill>
          <a:ln>
            <a:solidFill>
              <a:srgbClr val="00B496"/>
            </a:solidFill>
          </a:ln>
          <a:effectLst/>
        </p:spPr>
        <p:txBody>
          <a:bodyPr vert="horz" wrap="square" lIns="91419" tIns="45709" rIns="91419" bIns="45709" numCol="1" rtlCol="0" anchor="ctr" anchorCtr="0" compatLnSpc="1">
            <a:prstTxWarp prst="textNoShape">
              <a:avLst/>
            </a:prstTxWarp>
            <a:noAutofit/>
          </a:bodyPr>
          <a:lstStyle/>
          <a:p>
            <a:pPr defTabSz="914192"/>
            <a:r>
              <a:rPr lang="en-GB" sz="1200" b="1">
                <a:solidFill>
                  <a:srgbClr val="FFFFFF"/>
                </a:solidFill>
                <a:cs typeface="Calibri" panose="020F0502020204030204" pitchFamily="34" charset="0"/>
              </a:rPr>
              <a:t>DH –</a:t>
            </a:r>
            <a:r>
              <a:rPr lang="en-GB" sz="1200">
                <a:solidFill>
                  <a:srgbClr val="FFFFFF"/>
                </a:solidFill>
                <a:cs typeface="Calibri" panose="020F0502020204030204" pitchFamily="34" charset="0"/>
              </a:rPr>
              <a:t> Leading the nation’s health and care</a:t>
            </a:r>
          </a:p>
        </p:txBody>
      </p:sp>
      <p:sp>
        <p:nvSpPr>
          <p:cNvPr id="21" name="Text Placeholder 20"/>
          <p:cNvSpPr>
            <a:spLocks noGrp="1"/>
          </p:cNvSpPr>
          <p:nvPr>
            <p:ph type="body" sz="quarter" idx="10" hasCustomPrompt="1"/>
          </p:nvPr>
        </p:nvSpPr>
        <p:spPr>
          <a:xfrm>
            <a:off x="183266" y="1196752"/>
            <a:ext cx="9413798" cy="914400"/>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(used for Exec summary slides </a:t>
            </a:r>
            <a:r>
              <a:rPr lang="en-US" err="1"/>
              <a:t>etc</a:t>
            </a:r>
            <a:r>
              <a:rPr lang="en-US"/>
              <a:t>)</a:t>
            </a:r>
          </a:p>
          <a:p>
            <a:pPr lvl="1"/>
            <a:r>
              <a:rPr lang="en-US"/>
              <a:t>First level bullet</a:t>
            </a:r>
          </a:p>
          <a:p>
            <a:pPr lvl="2"/>
            <a:r>
              <a:rPr lang="en-US"/>
              <a:t>Second level bullet</a:t>
            </a:r>
          </a:p>
        </p:txBody>
      </p:sp>
      <p:sp>
        <p:nvSpPr>
          <p:cNvPr id="14" name="Text Placeholder 20"/>
          <p:cNvSpPr>
            <a:spLocks noGrp="1"/>
          </p:cNvSpPr>
          <p:nvPr>
            <p:ph type="body" sz="quarter" idx="11" hasCustomPrompt="1"/>
          </p:nvPr>
        </p:nvSpPr>
        <p:spPr>
          <a:xfrm>
            <a:off x="183266" y="6165304"/>
            <a:ext cx="9450255" cy="360040"/>
          </a:xfrm>
          <a:prstGeom prst="rect">
            <a:avLst/>
          </a:prstGeom>
        </p:spPr>
        <p:txBody>
          <a:bodyPr/>
          <a:lstStyle>
            <a:lvl1pPr marL="0" indent="0">
              <a:buFont typeface="Arial" panose="020B0604020202020204" pitchFamily="34" charset="0"/>
              <a:buNone/>
              <a:defRPr sz="9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Notes: (delete if not required)</a:t>
            </a:r>
          </a:p>
        </p:txBody>
      </p:sp>
      <p:sp>
        <p:nvSpPr>
          <p:cNvPr id="6" name="Text Placeholder 3"/>
          <p:cNvSpPr>
            <a:spLocks noGrp="1"/>
          </p:cNvSpPr>
          <p:nvPr>
            <p:ph type="body" sz="quarter" idx="20" hasCustomPrompt="1"/>
          </p:nvPr>
        </p:nvSpPr>
        <p:spPr>
          <a:xfrm>
            <a:off x="833" y="6"/>
            <a:ext cx="9906000" cy="260647"/>
          </a:xfrm>
          <a:prstGeom prst="rect">
            <a:avLst/>
          </a:prstGeom>
          <a:solidFill>
            <a:srgbClr val="00B496"/>
          </a:solidFill>
          <a:ln>
            <a:noFill/>
          </a:ln>
          <a:effectLst/>
        </p:spPr>
        <p:txBody>
          <a:bodyPr vert="horz" wrap="square" lIns="91419" tIns="45709" rIns="91419" bIns="45709" numCol="1" rtlCol="0" anchor="ctr" anchorCtr="0" compatLnSpc="1">
            <a:prstTxWarp prst="textNoShape">
              <a:avLst/>
            </a:prstTxWarp>
            <a:noAutofit/>
          </a:bodyPr>
          <a:lstStyle>
            <a:lvl1pPr marL="0" indent="0">
              <a:buNone/>
              <a:defRPr lang="en-GB" sz="1200" b="0" dirty="0">
                <a:solidFill>
                  <a:srgbClr val="FFFFFF"/>
                </a:solidFill>
                <a:latin typeface="Calibri" panose="020F0502020204030204" pitchFamily="34" charset="0"/>
                <a:cs typeface="Calibri" panose="020F0502020204030204" pitchFamily="34" charset="0"/>
              </a:defRPr>
            </a:lvl1pPr>
          </a:lstStyle>
          <a:p>
            <a:pPr marL="0" lvl="0"/>
            <a:r>
              <a:rPr lang="en-GB"/>
              <a:t>Navigator bar: click to edit or delete</a:t>
            </a:r>
          </a:p>
        </p:txBody>
      </p:sp>
    </p:spTree>
    <p:extLst>
      <p:ext uri="{BB962C8B-B14F-4D97-AF65-F5344CB8AC3E}">
        <p14:creationId xmlns:p14="http://schemas.microsoft.com/office/powerpoint/2010/main" val="41642252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404" tIns="91404" rIns="91404" bIns="91404"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097"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192"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289"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384"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55"/>
            <a:ext cx="8538765" cy="4317999"/>
          </a:xfrm>
          <a:prstGeom prst="rect">
            <a:avLst/>
          </a:prstGeom>
          <a:noFill/>
          <a:ln>
            <a:noFill/>
          </a:ln>
        </p:spPr>
        <p:txBody>
          <a:bodyPr lIns="91404" tIns="91404" rIns="91404" bIns="91404" anchor="t" anchorCtr="0"/>
          <a:lstStyle>
            <a:lvl1pPr marL="342822" marR="0" lvl="0" indent="-203153"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93" marR="0" lvl="1" indent="-18093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572" marR="0" lvl="2" indent="-112686"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863" marR="0" lvl="3" indent="-157126"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519" marR="0" lvl="4"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616" marR="0" lvl="5"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711" marR="0" lvl="6"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809" marR="0" lvl="7"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904" marR="0" lvl="8"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794"/>
            <a:ext cx="8538765" cy="549275"/>
          </a:xfrm>
          <a:prstGeom prst="rect">
            <a:avLst/>
          </a:prstGeom>
          <a:noFill/>
          <a:ln>
            <a:noFill/>
          </a:ln>
        </p:spPr>
        <p:txBody>
          <a:bodyPr lIns="91404" tIns="91404" rIns="91404" bIns="91404"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097"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192"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289"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384"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548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9672"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096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9344"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defTabSz="914192"/>
            <a:r>
              <a:rPr lang="en-GB">
                <a:solidFill>
                  <a:srgbClr val="000000"/>
                </a:solidFill>
              </a:rPr>
              <a:t>DRAFT - NOT FOR FURTHER CIRCULATION</a:t>
            </a:r>
          </a:p>
        </p:txBody>
      </p:sp>
    </p:spTree>
    <p:extLst>
      <p:ext uri="{BB962C8B-B14F-4D97-AF65-F5344CB8AC3E}">
        <p14:creationId xmlns:p14="http://schemas.microsoft.com/office/powerpoint/2010/main" val="18714106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a:xfrm>
            <a:off x="7099300" y="6356394"/>
            <a:ext cx="2311400" cy="365125"/>
          </a:xfrm>
          <a:prstGeom prst="rect">
            <a:avLst/>
          </a:prstGeom>
        </p:spPr>
        <p:txBody>
          <a:bodyPr lIns="91419" tIns="45709" rIns="91419" bIns="45709"/>
          <a:lstStyle>
            <a:lvl1pPr>
              <a:defRPr/>
            </a:lvl1pPr>
          </a:lstStyle>
          <a:p>
            <a:pPr defTabSz="914192"/>
            <a:fld id="{67DE7D0A-5CC0-CD4F-AD63-02ED5F8284D6}" type="slidenum">
              <a:rPr lang="en-US" smtClean="0">
                <a:solidFill>
                  <a:srgbClr val="000000"/>
                </a:solidFill>
              </a:rPr>
              <a:pPr defTabSz="914192"/>
              <a:t>‹#›</a:t>
            </a:fld>
            <a:endParaRPr lang="en-US">
              <a:solidFill>
                <a:srgbClr val="000000"/>
              </a:solidFill>
            </a:endParaRPr>
          </a:p>
        </p:txBody>
      </p:sp>
      <p:sp>
        <p:nvSpPr>
          <p:cNvPr id="4" name="Content Placeholder 2"/>
          <p:cNvSpPr>
            <a:spLocks noGrp="1"/>
          </p:cNvSpPr>
          <p:nvPr>
            <p:ph idx="1"/>
          </p:nvPr>
        </p:nvSpPr>
        <p:spPr>
          <a:xfrm>
            <a:off x="495315"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7228815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8326792" y="5512615"/>
            <a:ext cx="1044362" cy="964028"/>
          </a:xfrm>
          <a:prstGeom prst="rect">
            <a:avLst/>
          </a:prstGeom>
        </p:spPr>
      </p:pic>
      <p:sp>
        <p:nvSpPr>
          <p:cNvPr id="2" name="Title 1"/>
          <p:cNvSpPr>
            <a:spLocks noGrp="1"/>
          </p:cNvSpPr>
          <p:nvPr>
            <p:ph type="title"/>
          </p:nvPr>
        </p:nvSpPr>
        <p:spPr>
          <a:xfrm>
            <a:off x="514400" y="1402939"/>
            <a:ext cx="8976689" cy="3622520"/>
          </a:xfrm>
        </p:spPr>
        <p:txBody>
          <a:bodyPr anchor="t">
            <a:noAutofit/>
          </a:bodyPr>
          <a:lstStyle>
            <a:lvl1pPr>
              <a:defRPr sz="8000"/>
            </a:lvl1pPr>
          </a:lstStyle>
          <a:p>
            <a:r>
              <a:rPr lang="en-GB"/>
              <a:t>Click to edit Master title style</a:t>
            </a:r>
            <a:endParaRPr lang="en-US"/>
          </a:p>
        </p:txBody>
      </p:sp>
      <p:sp>
        <p:nvSpPr>
          <p:cNvPr id="20" name="Content Placeholder 19"/>
          <p:cNvSpPr>
            <a:spLocks noGrp="1"/>
          </p:cNvSpPr>
          <p:nvPr>
            <p:ph sz="quarter" idx="10" hasCustomPrompt="1"/>
          </p:nvPr>
        </p:nvSpPr>
        <p:spPr>
          <a:xfrm>
            <a:off x="495300" y="5025502"/>
            <a:ext cx="7379688" cy="959925"/>
          </a:xfrm>
        </p:spPr>
        <p:txBody>
          <a:bodyPr anchor="b">
            <a:noAutofit/>
          </a:bodyPr>
          <a:lstStyle>
            <a:lvl1pPr marL="0" indent="0">
              <a:buFontTx/>
              <a:buNone/>
              <a:defRPr sz="2800">
                <a:solidFill>
                  <a:srgbClr val="00ADC6"/>
                </a:solidFill>
              </a:defRPr>
            </a:lvl1pPr>
          </a:lstStyle>
          <a:p>
            <a:pPr lvl="0"/>
            <a:r>
              <a:rPr lang="en-US"/>
              <a:t>Sub heading</a:t>
            </a:r>
          </a:p>
        </p:txBody>
      </p:sp>
      <p:sp>
        <p:nvSpPr>
          <p:cNvPr id="21" name="Rectangle 20"/>
          <p:cNvSpPr/>
          <p:nvPr userDrawn="1"/>
        </p:nvSpPr>
        <p:spPr>
          <a:xfrm>
            <a:off x="495300" y="6459787"/>
            <a:ext cx="1971564" cy="240871"/>
          </a:xfrm>
          <a:prstGeom prst="rect">
            <a:avLst/>
          </a:prstGeom>
          <a:ln>
            <a:noFill/>
          </a:ln>
        </p:spPr>
        <p:style>
          <a:lnRef idx="2">
            <a:schemeClr val="dk1"/>
          </a:lnRef>
          <a:fillRef idx="1">
            <a:schemeClr val="lt1"/>
          </a:fillRef>
          <a:effectRef idx="0">
            <a:schemeClr val="dk1"/>
          </a:effectRef>
          <a:fontRef idx="minor">
            <a:schemeClr val="dk1"/>
          </a:fontRef>
        </p:style>
        <p:txBody>
          <a:bodyPr lIns="91419" tIns="45709" rIns="91419" bIns="45709" rtlCol="0" anchor="ctr"/>
          <a:lstStyle/>
          <a:p>
            <a:pPr algn="ctr" defTabSz="457097"/>
            <a:endParaRPr lang="en-US">
              <a:solidFill>
                <a:prstClr val="black"/>
              </a:solidFill>
            </a:endParaRPr>
          </a:p>
        </p:txBody>
      </p:sp>
      <p:sp>
        <p:nvSpPr>
          <p:cNvPr id="7" name="Content Placeholder 19"/>
          <p:cNvSpPr>
            <a:spLocks noGrp="1"/>
          </p:cNvSpPr>
          <p:nvPr>
            <p:ph sz="quarter" idx="11" hasCustomPrompt="1"/>
          </p:nvPr>
        </p:nvSpPr>
        <p:spPr>
          <a:xfrm>
            <a:off x="495310" y="5985429"/>
            <a:ext cx="4723295" cy="361031"/>
          </a:xfrm>
        </p:spPr>
        <p:txBody>
          <a:bodyPr anchor="b">
            <a:noAutofit/>
          </a:bodyPr>
          <a:lstStyle>
            <a:lvl1pPr marL="0" indent="0">
              <a:buFontTx/>
              <a:buNone/>
              <a:defRPr sz="1600">
                <a:solidFill>
                  <a:srgbClr val="00ADC6"/>
                </a:solidFill>
              </a:defRPr>
            </a:lvl1pPr>
          </a:lstStyle>
          <a:p>
            <a:pPr lvl="0"/>
            <a:r>
              <a:rPr lang="en-US"/>
              <a:t>Insert date</a:t>
            </a:r>
          </a:p>
        </p:txBody>
      </p:sp>
    </p:spTree>
    <p:extLst>
      <p:ext uri="{BB962C8B-B14F-4D97-AF65-F5344CB8AC3E}">
        <p14:creationId xmlns:p14="http://schemas.microsoft.com/office/powerpoint/2010/main" val="8668111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3"/>
          <a:ext cx="171979" cy="158751"/>
        </p:xfrm>
        <a:graphic>
          <a:graphicData uri="http://schemas.openxmlformats.org/presentationml/2006/ole">
            <mc:AlternateContent xmlns:mc="http://schemas.openxmlformats.org/markup-compatibility/2006">
              <mc:Choice xmlns:v="urn:schemas-microsoft-com:vml" Requires="v">
                <p:oleObj spid="_x0000_s18436"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
                        <a:ext cx="171979"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ogo-a5.gif"/>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0690" y="375333"/>
            <a:ext cx="1102470" cy="686987"/>
          </a:xfrm>
          <a:prstGeom prst="rect">
            <a:avLst/>
          </a:prstGeom>
        </p:spPr>
      </p:pic>
      <p:sp>
        <p:nvSpPr>
          <p:cNvPr id="25" name="Title 9"/>
          <p:cNvSpPr>
            <a:spLocks noGrp="1"/>
          </p:cNvSpPr>
          <p:nvPr>
            <p:ph type="title"/>
          </p:nvPr>
        </p:nvSpPr>
        <p:spPr>
          <a:xfrm>
            <a:off x="624288" y="2480572"/>
            <a:ext cx="8813931" cy="2160735"/>
          </a:xfrm>
        </p:spPr>
        <p:txBody>
          <a:bodyPr/>
          <a:lstStyle>
            <a:lvl1pPr>
              <a:defRPr sz="3100"/>
            </a:lvl1pPr>
          </a:lstStyle>
          <a:p>
            <a:r>
              <a:rPr lang="en-US"/>
              <a:t>Click to edit Master title style</a:t>
            </a:r>
            <a:endParaRPr lang="en-GB"/>
          </a:p>
        </p:txBody>
      </p:sp>
      <p:sp>
        <p:nvSpPr>
          <p:cNvPr id="26" name="Text Placeholder 11"/>
          <p:cNvSpPr>
            <a:spLocks noGrp="1"/>
          </p:cNvSpPr>
          <p:nvPr>
            <p:ph type="body" sz="quarter" idx="10"/>
          </p:nvPr>
        </p:nvSpPr>
        <p:spPr>
          <a:xfrm>
            <a:off x="624288" y="4949762"/>
            <a:ext cx="8813931"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624288" y="5985399"/>
            <a:ext cx="8813931" cy="361031"/>
          </a:xfrm>
        </p:spPr>
        <p:txBody>
          <a:bodyPr/>
          <a:lstStyle>
            <a:lvl1pPr>
              <a:defRPr b="0">
                <a:solidFill>
                  <a:schemeClr val="accent5"/>
                </a:solidFill>
              </a:defRPr>
            </a:lvl1pPr>
          </a:lstStyle>
          <a:p>
            <a:pPr lvl="0"/>
            <a:r>
              <a:rPr lang="en-US"/>
              <a:t>Date</a:t>
            </a:r>
            <a:endParaRPr lang="en-GB"/>
          </a:p>
        </p:txBody>
      </p:sp>
    </p:spTree>
    <p:extLst>
      <p:ext uri="{BB962C8B-B14F-4D97-AF65-F5344CB8AC3E}">
        <p14:creationId xmlns:p14="http://schemas.microsoft.com/office/powerpoint/2010/main" val="29810392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19460"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65"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Tree>
    <p:extLst>
      <p:ext uri="{BB962C8B-B14F-4D97-AF65-F5344CB8AC3E}">
        <p14:creationId xmlns:p14="http://schemas.microsoft.com/office/powerpoint/2010/main" val="41753941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622876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20484"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65"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
        <p:nvSpPr>
          <p:cNvPr id="7" name="Text Placeholder 36"/>
          <p:cNvSpPr>
            <a:spLocks noGrp="1"/>
          </p:cNvSpPr>
          <p:nvPr>
            <p:ph type="body" sz="quarter" idx="4294967295" hasCustomPrompt="1"/>
          </p:nvPr>
        </p:nvSpPr>
        <p:spPr>
          <a:xfrm>
            <a:off x="2140687" y="5545918"/>
            <a:ext cx="5624639"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7975" tIns="91419" rIns="107975" bIns="91419"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471488" y="995364"/>
            <a:ext cx="8369300" cy="309563"/>
          </a:xfr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71180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2107496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144687" y="3260683"/>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471224" y="1568495"/>
            <a:ext cx="1601457" cy="1512000"/>
          </a:xfrm>
          <a:prstGeom prst="rect">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144687" y="1568495"/>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471224" y="3260683"/>
            <a:ext cx="1601457" cy="1512000"/>
          </a:xfrm>
          <a:prstGeom prst="rect">
            <a:avLst/>
          </a:prstGeom>
          <a:solidFill>
            <a:schemeClr val="accent4"/>
          </a:solidFill>
        </p:spPr>
        <p:txBody>
          <a:bodyPr lIns="71983" rIns="71983" anchor="ctr"/>
          <a:lstStyle>
            <a:lvl1pPr marL="0" indent="0" algn="ctr">
              <a:spcBef>
                <a:spcPts val="0"/>
              </a:spcBef>
              <a:buNone/>
              <a:defRPr sz="1600" b="1" u="none" baseline="0">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144687" y="4952871"/>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471224" y="4952871"/>
            <a:ext cx="1601457" cy="1512000"/>
          </a:xfrm>
          <a:prstGeom prst="rect">
            <a:avLst/>
          </a:prstGeom>
          <a:solidFill>
            <a:schemeClr val="accent4"/>
          </a:solidFill>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31957170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471223" y="1568497"/>
            <a:ext cx="3051907" cy="529247"/>
          </a:xfrm>
          <a:prstGeom prst="homePlate">
            <a:avLst>
              <a:gd name="adj" fmla="val 37104"/>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471224"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3385455"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6303467"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341232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633998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1797824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hasCustomPrompt="1"/>
          </p:nvPr>
        </p:nvSpPr>
        <p:spPr>
          <a:xfrm>
            <a:off x="471222" y="1568498"/>
            <a:ext cx="396000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19" bIns="91419"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8" name="Text Placeholder 2"/>
          <p:cNvSpPr>
            <a:spLocks noGrp="1"/>
          </p:cNvSpPr>
          <p:nvPr>
            <p:ph type="body" idx="15" hasCustomPrompt="1"/>
          </p:nvPr>
        </p:nvSpPr>
        <p:spPr>
          <a:xfrm>
            <a:off x="5365376" y="1568498"/>
            <a:ext cx="387275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19" rIns="0" bIns="91419"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18226259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21508"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71227" y="1568497"/>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471227" y="2097754"/>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58"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
        <p:nvSpPr>
          <p:cNvPr id="61" name="Text Placeholder 10"/>
          <p:cNvSpPr>
            <a:spLocks noGrp="1"/>
          </p:cNvSpPr>
          <p:nvPr>
            <p:ph type="body" idx="15"/>
          </p:nvPr>
        </p:nvSpPr>
        <p:spPr>
          <a:xfrm>
            <a:off x="5191139" y="1568497"/>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5191139" y="2097754"/>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63" name="Text Placeholder 10"/>
          <p:cNvSpPr>
            <a:spLocks noGrp="1"/>
          </p:cNvSpPr>
          <p:nvPr>
            <p:ph type="body" idx="17"/>
          </p:nvPr>
        </p:nvSpPr>
        <p:spPr>
          <a:xfrm>
            <a:off x="471227" y="3962072"/>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471227" y="4491331"/>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65" name="Text Placeholder 10"/>
          <p:cNvSpPr>
            <a:spLocks noGrp="1"/>
          </p:cNvSpPr>
          <p:nvPr>
            <p:ph type="body" idx="19"/>
          </p:nvPr>
        </p:nvSpPr>
        <p:spPr>
          <a:xfrm>
            <a:off x="5191139" y="3962072"/>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5191139" y="4491331"/>
            <a:ext cx="3937005" cy="1614467"/>
          </a:xfrm>
          <a:solidFill>
            <a:schemeClr val="bg1">
              <a:lumMod val="95000"/>
            </a:schemeClr>
          </a:solidFill>
        </p:spPr>
        <p:txBody>
          <a:bodyPr lIns="71983" tIns="89979" rIns="71983" bIns="71983"/>
          <a:lstStyle>
            <a:lvl1pPr>
              <a:defRPr sz="1400"/>
            </a:lvl1pPr>
          </a:lstStyle>
          <a:p>
            <a:r>
              <a:rPr lang="en-GB"/>
              <a:t>Box</a:t>
            </a:r>
          </a:p>
        </p:txBody>
      </p:sp>
    </p:spTree>
    <p:extLst>
      <p:ext uri="{BB962C8B-B14F-4D97-AF65-F5344CB8AC3E}">
        <p14:creationId xmlns:p14="http://schemas.microsoft.com/office/powerpoint/2010/main" val="24060317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22532"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488" y="2437841"/>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471488" y="3166604"/>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471488" y="3895400"/>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471488" y="4624246"/>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471488" y="1708995"/>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15929156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23556"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9659583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2458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16337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ummary wo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66" y="274637"/>
            <a:ext cx="9450255" cy="778099"/>
          </a:xfrm>
          <a:prstGeom prst="rect">
            <a:avLst/>
          </a:prstGeom>
        </p:spPr>
        <p:txBody>
          <a:bodyPr lIns="35992" rIns="35992"/>
          <a:lstStyle>
            <a:lvl1pPr marL="0" algn="l" defTabSz="914192" rtl="0" eaLnBrk="0" fontAlgn="base" latinLnBrk="0" hangingPunct="0">
              <a:spcBef>
                <a:spcPct val="0"/>
              </a:spcBef>
              <a:spcAft>
                <a:spcPct val="0"/>
              </a:spcAft>
              <a:defRPr lang="en-GB" sz="2000" b="1" kern="1200" baseline="0" dirty="0">
                <a:solidFill>
                  <a:srgbClr val="00B496"/>
                </a:solidFill>
                <a:latin typeface="+mj-lt"/>
                <a:ea typeface="+mj-ea"/>
                <a:cs typeface="Calibri" pitchFamily="34" charset="0"/>
              </a:defRPr>
            </a:lvl1pPr>
          </a:lstStyle>
          <a:p>
            <a:r>
              <a:rPr lang="en-US"/>
              <a:t>Narrative title style (no more than two lines long)</a:t>
            </a:r>
            <a:endParaRPr lang="en-GB"/>
          </a:p>
        </p:txBody>
      </p:sp>
      <p:sp>
        <p:nvSpPr>
          <p:cNvPr id="16" name="Rectangle 15"/>
          <p:cNvSpPr/>
          <p:nvPr userDrawn="1"/>
        </p:nvSpPr>
        <p:spPr bwMode="auto">
          <a:xfrm>
            <a:off x="584517" y="6597396"/>
            <a:ext cx="9321485" cy="260647"/>
          </a:xfrm>
          <a:prstGeom prst="rect">
            <a:avLst/>
          </a:prstGeom>
          <a:solidFill>
            <a:srgbClr val="00B496"/>
          </a:solidFill>
          <a:ln>
            <a:solidFill>
              <a:srgbClr val="00B496"/>
            </a:solidFill>
          </a:ln>
          <a:effectLst/>
        </p:spPr>
        <p:txBody>
          <a:bodyPr vert="horz" wrap="square" lIns="91419" tIns="45709" rIns="91419" bIns="45709" numCol="1" rtlCol="0" anchor="ctr" anchorCtr="0" compatLnSpc="1">
            <a:prstTxWarp prst="textNoShape">
              <a:avLst/>
            </a:prstTxWarp>
            <a:noAutofit/>
          </a:bodyPr>
          <a:lstStyle/>
          <a:p>
            <a:pPr defTabSz="914192"/>
            <a:r>
              <a:rPr lang="en-GB" sz="1200" b="1">
                <a:solidFill>
                  <a:srgbClr val="FFFFFF"/>
                </a:solidFill>
                <a:cs typeface="Calibri" panose="020F0502020204030204" pitchFamily="34" charset="0"/>
              </a:rPr>
              <a:t>DH –</a:t>
            </a:r>
            <a:r>
              <a:rPr lang="en-GB" sz="1200">
                <a:solidFill>
                  <a:srgbClr val="FFFFFF"/>
                </a:solidFill>
                <a:cs typeface="Calibri" panose="020F0502020204030204" pitchFamily="34" charset="0"/>
              </a:rPr>
              <a:t> Leading the nation’s health and care</a:t>
            </a:r>
          </a:p>
        </p:txBody>
      </p:sp>
      <p:sp>
        <p:nvSpPr>
          <p:cNvPr id="21" name="Text Placeholder 20"/>
          <p:cNvSpPr>
            <a:spLocks noGrp="1"/>
          </p:cNvSpPr>
          <p:nvPr>
            <p:ph type="body" sz="quarter" idx="10" hasCustomPrompt="1"/>
          </p:nvPr>
        </p:nvSpPr>
        <p:spPr>
          <a:xfrm>
            <a:off x="183266" y="1196752"/>
            <a:ext cx="9413798" cy="914400"/>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(used for Exec summary slides </a:t>
            </a:r>
            <a:r>
              <a:rPr lang="en-US" err="1"/>
              <a:t>etc</a:t>
            </a:r>
            <a:r>
              <a:rPr lang="en-US"/>
              <a:t>)</a:t>
            </a:r>
          </a:p>
          <a:p>
            <a:pPr lvl="1"/>
            <a:r>
              <a:rPr lang="en-US"/>
              <a:t>First level bullet</a:t>
            </a:r>
          </a:p>
          <a:p>
            <a:pPr lvl="2"/>
            <a:r>
              <a:rPr lang="en-US"/>
              <a:t>Second level bullet</a:t>
            </a:r>
          </a:p>
        </p:txBody>
      </p:sp>
      <p:sp>
        <p:nvSpPr>
          <p:cNvPr id="14" name="Text Placeholder 20"/>
          <p:cNvSpPr>
            <a:spLocks noGrp="1"/>
          </p:cNvSpPr>
          <p:nvPr>
            <p:ph type="body" sz="quarter" idx="11" hasCustomPrompt="1"/>
          </p:nvPr>
        </p:nvSpPr>
        <p:spPr>
          <a:xfrm>
            <a:off x="183266" y="6165304"/>
            <a:ext cx="9450255" cy="360040"/>
          </a:xfrm>
          <a:prstGeom prst="rect">
            <a:avLst/>
          </a:prstGeom>
        </p:spPr>
        <p:txBody>
          <a:bodyPr/>
          <a:lstStyle>
            <a:lvl1pPr marL="0" indent="0">
              <a:buFont typeface="Arial" panose="020B0604020202020204" pitchFamily="34" charset="0"/>
              <a:buNone/>
              <a:defRPr sz="9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Notes: (delete if not required)</a:t>
            </a:r>
          </a:p>
        </p:txBody>
      </p:sp>
      <p:sp>
        <p:nvSpPr>
          <p:cNvPr id="6" name="Text Placeholder 3"/>
          <p:cNvSpPr>
            <a:spLocks noGrp="1"/>
          </p:cNvSpPr>
          <p:nvPr>
            <p:ph type="body" sz="quarter" idx="20" hasCustomPrompt="1"/>
          </p:nvPr>
        </p:nvSpPr>
        <p:spPr>
          <a:xfrm>
            <a:off x="833" y="6"/>
            <a:ext cx="9906000" cy="260647"/>
          </a:xfrm>
          <a:prstGeom prst="rect">
            <a:avLst/>
          </a:prstGeom>
          <a:solidFill>
            <a:srgbClr val="00B496"/>
          </a:solidFill>
          <a:ln>
            <a:noFill/>
          </a:ln>
          <a:effectLst/>
        </p:spPr>
        <p:txBody>
          <a:bodyPr vert="horz" wrap="square" lIns="91419" tIns="45709" rIns="91419" bIns="45709" numCol="1" rtlCol="0" anchor="ctr" anchorCtr="0" compatLnSpc="1">
            <a:prstTxWarp prst="textNoShape">
              <a:avLst/>
            </a:prstTxWarp>
            <a:noAutofit/>
          </a:bodyPr>
          <a:lstStyle>
            <a:lvl1pPr marL="0" indent="0">
              <a:buNone/>
              <a:defRPr lang="en-GB" sz="1200" b="0" dirty="0">
                <a:solidFill>
                  <a:srgbClr val="FFFFFF"/>
                </a:solidFill>
                <a:latin typeface="Calibri" panose="020F0502020204030204" pitchFamily="34" charset="0"/>
                <a:cs typeface="Calibri" panose="020F0502020204030204" pitchFamily="34" charset="0"/>
              </a:defRPr>
            </a:lvl1pPr>
          </a:lstStyle>
          <a:p>
            <a:pPr marL="0" lvl="0"/>
            <a:r>
              <a:rPr lang="en-GB"/>
              <a:t>Navigator bar: click to edit or delete</a:t>
            </a:r>
          </a:p>
        </p:txBody>
      </p:sp>
    </p:spTree>
    <p:extLst>
      <p:ext uri="{BB962C8B-B14F-4D97-AF65-F5344CB8AC3E}">
        <p14:creationId xmlns:p14="http://schemas.microsoft.com/office/powerpoint/2010/main" val="8304732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404" tIns="91404" rIns="91404" bIns="91404"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097"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192"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289"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384"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55"/>
            <a:ext cx="8538765" cy="4317999"/>
          </a:xfrm>
          <a:prstGeom prst="rect">
            <a:avLst/>
          </a:prstGeom>
          <a:noFill/>
          <a:ln>
            <a:noFill/>
          </a:ln>
        </p:spPr>
        <p:txBody>
          <a:bodyPr lIns="91404" tIns="91404" rIns="91404" bIns="91404" anchor="t" anchorCtr="0"/>
          <a:lstStyle>
            <a:lvl1pPr marL="342822" marR="0" lvl="0" indent="-203153"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93" marR="0" lvl="1" indent="-18093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572" marR="0" lvl="2" indent="-112686"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863" marR="0" lvl="3" indent="-157126"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519" marR="0" lvl="4"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616" marR="0" lvl="5"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711" marR="0" lvl="6"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809" marR="0" lvl="7"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904" marR="0" lvl="8"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787"/>
            <a:ext cx="8538765" cy="549275"/>
          </a:xfrm>
          <a:prstGeom prst="rect">
            <a:avLst/>
          </a:prstGeom>
          <a:noFill/>
          <a:ln>
            <a:noFill/>
          </a:ln>
        </p:spPr>
        <p:txBody>
          <a:bodyPr lIns="91404" tIns="91404" rIns="91404" bIns="91404"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097"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192"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289"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384"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548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9672"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096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9344"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defTabSz="914192"/>
            <a:r>
              <a:rPr lang="en-GB">
                <a:solidFill>
                  <a:srgbClr val="000000"/>
                </a:solidFill>
              </a:rPr>
              <a:t>DRAFT - NOT FOR FURTHER CIRCULATION</a:t>
            </a:r>
          </a:p>
        </p:txBody>
      </p:sp>
    </p:spTree>
    <p:extLst>
      <p:ext uri="{BB962C8B-B14F-4D97-AF65-F5344CB8AC3E}">
        <p14:creationId xmlns:p14="http://schemas.microsoft.com/office/powerpoint/2010/main" val="33652770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a:xfrm>
            <a:off x="7099300" y="6356389"/>
            <a:ext cx="2311400" cy="365125"/>
          </a:xfrm>
          <a:prstGeom prst="rect">
            <a:avLst/>
          </a:prstGeom>
        </p:spPr>
        <p:txBody>
          <a:bodyPr lIns="91419" tIns="45709" rIns="91419" bIns="45709"/>
          <a:lstStyle>
            <a:lvl1pPr>
              <a:defRPr/>
            </a:lvl1pPr>
          </a:lstStyle>
          <a:p>
            <a:pPr defTabSz="914192"/>
            <a:fld id="{67DE7D0A-5CC0-CD4F-AD63-02ED5F8284D6}" type="slidenum">
              <a:rPr lang="en-US" smtClean="0">
                <a:solidFill>
                  <a:srgbClr val="000000"/>
                </a:solidFill>
              </a:rPr>
              <a:pPr defTabSz="914192"/>
              <a:t>‹#›</a:t>
            </a:fld>
            <a:endParaRPr lang="en-US">
              <a:solidFill>
                <a:srgbClr val="000000"/>
              </a:solidFill>
            </a:endParaRPr>
          </a:p>
        </p:txBody>
      </p:sp>
      <p:sp>
        <p:nvSpPr>
          <p:cNvPr id="4" name="Content Placeholder 2"/>
          <p:cNvSpPr>
            <a:spLocks noGrp="1"/>
          </p:cNvSpPr>
          <p:nvPr>
            <p:ph idx="1"/>
          </p:nvPr>
        </p:nvSpPr>
        <p:spPr>
          <a:xfrm>
            <a:off x="495315"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35602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a:solidFill>
                  <a:srgbClr val="000000"/>
                </a:solidFill>
              </a:rPr>
              <a:t>DRAFT - NOT FOR FURTHER CIRCULATION</a:t>
            </a:r>
            <a:endParaRPr>
              <a:solidFill>
                <a:srgbClr val="000000"/>
              </a:solidFill>
            </a:endParaRPr>
          </a:p>
        </p:txBody>
      </p:sp>
    </p:spTree>
    <p:extLst>
      <p:ext uri="{BB962C8B-B14F-4D97-AF65-F5344CB8AC3E}">
        <p14:creationId xmlns:p14="http://schemas.microsoft.com/office/powerpoint/2010/main" val="34319715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2"/>
          <p:cNvSpPr>
            <a:spLocks noGrp="1"/>
          </p:cNvSpPr>
          <p:nvPr>
            <p:ph type="sldNum" sz="quarter" idx="10"/>
          </p:nvPr>
        </p:nvSpPr>
        <p:spPr>
          <a:xfrm>
            <a:off x="7099300" y="6356389"/>
            <a:ext cx="2311400" cy="365125"/>
          </a:xfrm>
          <a:prstGeom prst="rect">
            <a:avLst/>
          </a:prstGeom>
        </p:spPr>
        <p:txBody>
          <a:bodyPr lIns="91419" tIns="45709" rIns="91419" bIns="45709"/>
          <a:lstStyle/>
          <a:p>
            <a:pPr defTabSz="914192"/>
            <a:fld id="{902D5018-2030-2046-84FC-87E41EA86E42}" type="slidenum">
              <a:rPr lang="en-US" smtClean="0">
                <a:solidFill>
                  <a:srgbClr val="0072C6"/>
                </a:solidFill>
              </a:rPr>
              <a:pPr defTabSz="914192"/>
              <a:t>‹#›</a:t>
            </a:fld>
            <a:endParaRPr lang="en-US">
              <a:solidFill>
                <a:srgbClr val="0072C6"/>
              </a:solidFill>
            </a:endParaRPr>
          </a:p>
        </p:txBody>
      </p:sp>
      <p:sp>
        <p:nvSpPr>
          <p:cNvPr id="6" name="Title 1"/>
          <p:cNvSpPr>
            <a:spLocks noGrp="1"/>
          </p:cNvSpPr>
          <p:nvPr>
            <p:ph type="title"/>
          </p:nvPr>
        </p:nvSpPr>
        <p:spPr>
          <a:xfrm>
            <a:off x="495323" y="749916"/>
            <a:ext cx="7969883" cy="667725"/>
          </a:xfrm>
        </p:spPr>
        <p:txBody>
          <a:bodyPr/>
          <a:lstStyle/>
          <a:p>
            <a:r>
              <a:rPr lang="en-GB"/>
              <a:t>Click to edit Master title style</a:t>
            </a:r>
            <a:endParaRPr lang="en-US"/>
          </a:p>
        </p:txBody>
      </p:sp>
    </p:spTree>
    <p:extLst>
      <p:ext uri="{BB962C8B-B14F-4D97-AF65-F5344CB8AC3E}">
        <p14:creationId xmlns:p14="http://schemas.microsoft.com/office/powerpoint/2010/main" val="39516852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3"/>
          <a:ext cx="171979" cy="158751"/>
        </p:xfrm>
        <a:graphic>
          <a:graphicData uri="http://schemas.openxmlformats.org/presentationml/2006/ole">
            <mc:AlternateContent xmlns:mc="http://schemas.openxmlformats.org/markup-compatibility/2006">
              <mc:Choice xmlns:v="urn:schemas-microsoft-com:vml" Requires="v">
                <p:oleObj spid="_x0000_s26628"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
                        <a:ext cx="171979"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ogo-a5.gif"/>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0690" y="375333"/>
            <a:ext cx="1102470" cy="686987"/>
          </a:xfrm>
          <a:prstGeom prst="rect">
            <a:avLst/>
          </a:prstGeom>
        </p:spPr>
      </p:pic>
      <p:sp>
        <p:nvSpPr>
          <p:cNvPr id="25" name="Title 9"/>
          <p:cNvSpPr>
            <a:spLocks noGrp="1"/>
          </p:cNvSpPr>
          <p:nvPr>
            <p:ph type="title"/>
          </p:nvPr>
        </p:nvSpPr>
        <p:spPr>
          <a:xfrm>
            <a:off x="624288" y="2480572"/>
            <a:ext cx="8813931" cy="2160735"/>
          </a:xfrm>
        </p:spPr>
        <p:txBody>
          <a:bodyPr/>
          <a:lstStyle>
            <a:lvl1pPr>
              <a:defRPr sz="3100"/>
            </a:lvl1pPr>
          </a:lstStyle>
          <a:p>
            <a:r>
              <a:rPr lang="en-US"/>
              <a:t>Click to edit Master title style</a:t>
            </a:r>
            <a:endParaRPr lang="en-GB"/>
          </a:p>
        </p:txBody>
      </p:sp>
      <p:sp>
        <p:nvSpPr>
          <p:cNvPr id="26" name="Text Placeholder 11"/>
          <p:cNvSpPr>
            <a:spLocks noGrp="1"/>
          </p:cNvSpPr>
          <p:nvPr>
            <p:ph type="body" sz="quarter" idx="10"/>
          </p:nvPr>
        </p:nvSpPr>
        <p:spPr>
          <a:xfrm>
            <a:off x="624288" y="4949758"/>
            <a:ext cx="8813931"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624288" y="5985399"/>
            <a:ext cx="8813931" cy="361031"/>
          </a:xfrm>
        </p:spPr>
        <p:txBody>
          <a:bodyPr/>
          <a:lstStyle>
            <a:lvl1pPr>
              <a:defRPr b="0">
                <a:solidFill>
                  <a:schemeClr val="accent5"/>
                </a:solidFill>
              </a:defRPr>
            </a:lvl1pPr>
          </a:lstStyle>
          <a:p>
            <a:pPr lvl="0"/>
            <a:r>
              <a:rPr lang="en-US"/>
              <a:t>Date</a:t>
            </a:r>
            <a:endParaRPr lang="en-GB"/>
          </a:p>
        </p:txBody>
      </p:sp>
    </p:spTree>
    <p:extLst>
      <p:ext uri="{BB962C8B-B14F-4D97-AF65-F5344CB8AC3E}">
        <p14:creationId xmlns:p14="http://schemas.microsoft.com/office/powerpoint/2010/main" val="31434789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27652"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6"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63"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Tree>
    <p:extLst>
      <p:ext uri="{BB962C8B-B14F-4D97-AF65-F5344CB8AC3E}">
        <p14:creationId xmlns:p14="http://schemas.microsoft.com/office/powerpoint/2010/main" val="29585141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047043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28676"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6"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63"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
        <p:nvSpPr>
          <p:cNvPr id="7" name="Text Placeholder 36"/>
          <p:cNvSpPr>
            <a:spLocks noGrp="1"/>
          </p:cNvSpPr>
          <p:nvPr>
            <p:ph type="body" sz="quarter" idx="4294967295" hasCustomPrompt="1"/>
          </p:nvPr>
        </p:nvSpPr>
        <p:spPr>
          <a:xfrm>
            <a:off x="2140687" y="5545915"/>
            <a:ext cx="5624639"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7975" tIns="91419" rIns="107975" bIns="91419"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471488" y="995364"/>
            <a:ext cx="8369300" cy="309563"/>
          </a:xfr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29849054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6"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144687" y="3260683"/>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471224" y="1568495"/>
            <a:ext cx="1601457" cy="1512000"/>
          </a:xfrm>
          <a:prstGeom prst="rect">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144687" y="1568495"/>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471224" y="3260683"/>
            <a:ext cx="1601457" cy="1512000"/>
          </a:xfrm>
          <a:prstGeom prst="rect">
            <a:avLst/>
          </a:prstGeom>
          <a:solidFill>
            <a:schemeClr val="accent4"/>
          </a:solidFill>
        </p:spPr>
        <p:txBody>
          <a:bodyPr lIns="71983" rIns="71983" anchor="ctr"/>
          <a:lstStyle>
            <a:lvl1pPr marL="0" indent="0" algn="ctr">
              <a:spcBef>
                <a:spcPts val="0"/>
              </a:spcBef>
              <a:buNone/>
              <a:defRPr sz="1600" b="1" u="none" baseline="0">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144687" y="4952871"/>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471224" y="4952871"/>
            <a:ext cx="1601457" cy="1512000"/>
          </a:xfrm>
          <a:prstGeom prst="rect">
            <a:avLst/>
          </a:prstGeom>
          <a:solidFill>
            <a:schemeClr val="accent4"/>
          </a:solidFill>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18818267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6"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471223" y="1568497"/>
            <a:ext cx="3051907" cy="529247"/>
          </a:xfrm>
          <a:prstGeom prst="homePlate">
            <a:avLst>
              <a:gd name="adj" fmla="val 37104"/>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471224"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3385453"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6303464"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341232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633998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25051851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6"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hasCustomPrompt="1"/>
          </p:nvPr>
        </p:nvSpPr>
        <p:spPr>
          <a:xfrm>
            <a:off x="471222" y="1568498"/>
            <a:ext cx="396000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19" bIns="91419"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8" name="Text Placeholder 2"/>
          <p:cNvSpPr>
            <a:spLocks noGrp="1"/>
          </p:cNvSpPr>
          <p:nvPr>
            <p:ph type="body" idx="15" hasCustomPrompt="1"/>
          </p:nvPr>
        </p:nvSpPr>
        <p:spPr>
          <a:xfrm>
            <a:off x="5365376" y="1568498"/>
            <a:ext cx="387275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19" rIns="0" bIns="91419"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15967457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29700"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71227" y="1568497"/>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471227" y="2097754"/>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58" name="Title 1"/>
          <p:cNvSpPr>
            <a:spLocks noGrp="1"/>
          </p:cNvSpPr>
          <p:nvPr>
            <p:ph type="title" hasCustomPrompt="1"/>
          </p:nvPr>
        </p:nvSpPr>
        <p:spPr>
          <a:xfrm>
            <a:off x="471246"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
        <p:nvSpPr>
          <p:cNvPr id="61" name="Text Placeholder 10"/>
          <p:cNvSpPr>
            <a:spLocks noGrp="1"/>
          </p:cNvSpPr>
          <p:nvPr>
            <p:ph type="body" idx="15"/>
          </p:nvPr>
        </p:nvSpPr>
        <p:spPr>
          <a:xfrm>
            <a:off x="5191139" y="1568497"/>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5191139" y="2097754"/>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63" name="Text Placeholder 10"/>
          <p:cNvSpPr>
            <a:spLocks noGrp="1"/>
          </p:cNvSpPr>
          <p:nvPr>
            <p:ph type="body" idx="17"/>
          </p:nvPr>
        </p:nvSpPr>
        <p:spPr>
          <a:xfrm>
            <a:off x="471227" y="3962072"/>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471227" y="4491331"/>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65" name="Text Placeholder 10"/>
          <p:cNvSpPr>
            <a:spLocks noGrp="1"/>
          </p:cNvSpPr>
          <p:nvPr>
            <p:ph type="body" idx="19"/>
          </p:nvPr>
        </p:nvSpPr>
        <p:spPr>
          <a:xfrm>
            <a:off x="5191139" y="3962072"/>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5191139" y="4491331"/>
            <a:ext cx="3937005" cy="1614467"/>
          </a:xfrm>
          <a:solidFill>
            <a:schemeClr val="bg1">
              <a:lumMod val="95000"/>
            </a:schemeClr>
          </a:solidFill>
        </p:spPr>
        <p:txBody>
          <a:bodyPr lIns="71983" tIns="89979" rIns="71983" bIns="71983"/>
          <a:lstStyle>
            <a:lvl1pPr>
              <a:defRPr sz="1400"/>
            </a:lvl1pPr>
          </a:lstStyle>
          <a:p>
            <a:r>
              <a:rPr lang="en-GB"/>
              <a:t>Box</a:t>
            </a:r>
          </a:p>
        </p:txBody>
      </p:sp>
    </p:spTree>
    <p:extLst>
      <p:ext uri="{BB962C8B-B14F-4D97-AF65-F5344CB8AC3E}">
        <p14:creationId xmlns:p14="http://schemas.microsoft.com/office/powerpoint/2010/main" val="30209676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30724"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488" y="2437837"/>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471488" y="3166604"/>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471488" y="3895400"/>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471488" y="4624242"/>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471488" y="1708995"/>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156464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theme" Target="../theme/theme10.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8.jpe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image" Target="../media/image7.png"/><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theme" Target="../theme/theme11.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2.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1.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ags" Target="../tags/tag9.xml"/><Relationship Id="rId3" Type="http://schemas.openxmlformats.org/officeDocument/2006/relationships/slideLayout" Target="../slideLayouts/slideLayout63.xml"/><Relationship Id="rId21" Type="http://schemas.openxmlformats.org/officeDocument/2006/relationships/image" Target="../media/image2.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vmlDrawing" Target="../drawings/vmlDrawing9.vml"/><Relationship Id="rId2" Type="http://schemas.openxmlformats.org/officeDocument/2006/relationships/slideLayout" Target="../slideLayouts/slideLayout62.xml"/><Relationship Id="rId16" Type="http://schemas.openxmlformats.org/officeDocument/2006/relationships/theme" Target="../theme/theme6.xml"/><Relationship Id="rId20" Type="http://schemas.openxmlformats.org/officeDocument/2006/relationships/image" Target="../media/image1.emf"/><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oleObject" Target="../embeddings/oleObject9.bin"/><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ags" Target="../tags/tag17.xml"/><Relationship Id="rId3" Type="http://schemas.openxmlformats.org/officeDocument/2006/relationships/slideLayout" Target="../slideLayouts/slideLayout78.xml"/><Relationship Id="rId21" Type="http://schemas.openxmlformats.org/officeDocument/2006/relationships/image" Target="../media/image2.png"/><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vmlDrawing" Target="../drawings/vmlDrawing17.vml"/><Relationship Id="rId2" Type="http://schemas.openxmlformats.org/officeDocument/2006/relationships/slideLayout" Target="../slideLayouts/slideLayout77.xml"/><Relationship Id="rId16" Type="http://schemas.openxmlformats.org/officeDocument/2006/relationships/theme" Target="../theme/theme7.xml"/><Relationship Id="rId20" Type="http://schemas.openxmlformats.org/officeDocument/2006/relationships/image" Target="../media/image1.emf"/><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oleObject" Target="../embeddings/oleObject17.bin"/><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oleObject" Target="../embeddings/oleObject25.bin"/><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tags" Target="../tags/tag25.xml"/><Relationship Id="rId2" Type="http://schemas.openxmlformats.org/officeDocument/2006/relationships/slideLayout" Target="../slideLayouts/slideLayout92.xml"/><Relationship Id="rId16" Type="http://schemas.openxmlformats.org/officeDocument/2006/relationships/vmlDrawing" Target="../drawings/vmlDrawing25.vml"/><Relationship Id="rId20" Type="http://schemas.openxmlformats.org/officeDocument/2006/relationships/image" Target="../media/image2.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8.xml"/><Relationship Id="rId10" Type="http://schemas.openxmlformats.org/officeDocument/2006/relationships/slideLayout" Target="../slideLayouts/slideLayout100.xml"/><Relationship Id="rId19" Type="http://schemas.openxmlformats.org/officeDocument/2006/relationships/image" Target="../media/image1.emf"/><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vmlDrawing" Target="../drawings/vmlDrawing33.vml"/><Relationship Id="rId3" Type="http://schemas.openxmlformats.org/officeDocument/2006/relationships/slideLayout" Target="../slideLayouts/slideLayout107.xml"/><Relationship Id="rId21" Type="http://schemas.openxmlformats.org/officeDocument/2006/relationships/image" Target="../media/image1.emf"/><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heme" Target="../theme/theme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oleObject" Target="../embeddings/oleObject33.bin"/><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tags" Target="../tags/tag3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0" y="6308866"/>
            <a:ext cx="9906000" cy="550861"/>
          </a:xfrm>
          <a:prstGeom prst="rect">
            <a:avLst/>
          </a:prstGeom>
          <a:solidFill>
            <a:srgbClr val="01D1AE"/>
          </a:solidFill>
          <a:ln>
            <a:noFill/>
          </a:ln>
        </p:spPr>
        <p:txBody>
          <a:bodyPr lIns="91382" tIns="45679" rIns="91382" bIns="45679" anchor="ctr" anchorCtr="0">
            <a:noAutofit/>
          </a:bodyPr>
          <a:lstStyle/>
          <a:p>
            <a:endParaRPr sz="1200" kern="0">
              <a:solidFill>
                <a:srgbClr val="000000"/>
              </a:solidFill>
              <a:ea typeface="Arial"/>
              <a:cs typeface="Arial"/>
              <a:sym typeface="Arial"/>
            </a:endParaRPr>
          </a:p>
        </p:txBody>
      </p:sp>
      <p:sp>
        <p:nvSpPr>
          <p:cNvPr id="23" name="Shape 23"/>
          <p:cNvSpPr txBox="1"/>
          <p:nvPr/>
        </p:nvSpPr>
        <p:spPr>
          <a:xfrm>
            <a:off x="6" y="6308866"/>
            <a:ext cx="584728" cy="550861"/>
          </a:xfrm>
          <a:prstGeom prst="rect">
            <a:avLst/>
          </a:prstGeom>
          <a:noFill/>
          <a:ln>
            <a:noFill/>
          </a:ln>
        </p:spPr>
        <p:txBody>
          <a:bodyPr lIns="179920" tIns="0" rIns="0" bIns="0" anchor="ctr" anchorCtr="0">
            <a:noAutofit/>
          </a:bodyPr>
          <a:lstStyle/>
          <a:p>
            <a:pPr>
              <a:buClr>
                <a:srgbClr val="FFFFFF"/>
              </a:buClr>
              <a:buSzPct val="25000"/>
              <a:buFont typeface="Arial"/>
              <a:buNone/>
            </a:pPr>
            <a:fld id="{00000000-1234-1234-1234-123412341234}" type="slidenum">
              <a:rPr lang="en-US" sz="1200" kern="0">
                <a:solidFill>
                  <a:srgbClr val="FFFFFF"/>
                </a:solidFill>
                <a:ea typeface="Arial"/>
                <a:cs typeface="Arial"/>
                <a:sym typeface="Arial"/>
              </a:rPr>
              <a:pPr>
                <a:buClr>
                  <a:srgbClr val="FFFFFF"/>
                </a:buClr>
                <a:buSzPct val="25000"/>
                <a:buFont typeface="Arial"/>
                <a:buNone/>
              </a:pPr>
              <a:t>‹#›</a:t>
            </a:fld>
            <a:endParaRPr lang="en-US" sz="1200" kern="0">
              <a:solidFill>
                <a:srgbClr val="FFFFFF"/>
              </a:solidFill>
              <a:ea typeface="Arial"/>
              <a:cs typeface="Arial"/>
              <a:sym typeface="Arial"/>
            </a:endParaRPr>
          </a:p>
        </p:txBody>
      </p:sp>
      <p:sp>
        <p:nvSpPr>
          <p:cNvPr id="24" name="Shape 24"/>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kern="0">
                <a:solidFill>
                  <a:srgbClr val="000000"/>
                </a:solidFill>
              </a:rPr>
              <a:t>DRAFT - NOT FOR FURTHER CIRCULATION</a:t>
            </a:r>
            <a:endParaRPr kern="0">
              <a:solidFill>
                <a:srgbClr val="000000"/>
              </a:solidFill>
            </a:endParaRPr>
          </a:p>
        </p:txBody>
      </p:sp>
    </p:spTree>
    <p:extLst>
      <p:ext uri="{BB962C8B-B14F-4D97-AF65-F5344CB8AC3E}">
        <p14:creationId xmlns:p14="http://schemas.microsoft.com/office/powerpoint/2010/main" val="2856699874"/>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1069" y="1619252"/>
            <a:ext cx="8538765" cy="4317999"/>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681069" y="358775"/>
            <a:ext cx="8538765" cy="71913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0" y="6308814"/>
            <a:ext cx="9906000" cy="550861"/>
          </a:xfrm>
          <a:prstGeom prst="rect">
            <a:avLst/>
          </a:prstGeom>
          <a:solidFill>
            <a:srgbClr val="01D1AE"/>
          </a:solidFill>
          <a:ln>
            <a:noFill/>
          </a:ln>
        </p:spPr>
        <p:txBody>
          <a:bodyPr lIns="91425" tIns="45700" rIns="91425" bIns="45700" anchor="ctr" anchorCtr="0">
            <a:noAutofit/>
          </a:bodyPr>
          <a:lstStyle/>
          <a:p>
            <a:pPr defTabSz="914400"/>
            <a:endParaRPr sz="1200" kern="0">
              <a:solidFill>
                <a:srgbClr val="000000"/>
              </a:solidFill>
              <a:ea typeface="Arial"/>
              <a:cs typeface="Arial"/>
              <a:sym typeface="Arial"/>
            </a:endParaRPr>
          </a:p>
        </p:txBody>
      </p:sp>
      <p:sp>
        <p:nvSpPr>
          <p:cNvPr id="23" name="Shape 23"/>
          <p:cNvSpPr txBox="1"/>
          <p:nvPr/>
        </p:nvSpPr>
        <p:spPr>
          <a:xfrm>
            <a:off x="6" y="6308814"/>
            <a:ext cx="584728" cy="550861"/>
          </a:xfrm>
          <a:prstGeom prst="rect">
            <a:avLst/>
          </a:prstGeom>
          <a:noFill/>
          <a:ln>
            <a:noFill/>
          </a:ln>
        </p:spPr>
        <p:txBody>
          <a:bodyPr lIns="180000" tIns="0" rIns="0" bIns="0" anchor="ctr" anchorCtr="0">
            <a:noAutofit/>
          </a:bodyPr>
          <a:lstStyle/>
          <a:p>
            <a:pPr defTabSz="914400">
              <a:buClr>
                <a:srgbClr val="FFFFFF"/>
              </a:buClr>
              <a:buSzPct val="25000"/>
              <a:buFont typeface="Arial"/>
              <a:buNone/>
            </a:pPr>
            <a:fld id="{00000000-1234-1234-1234-123412341234}" type="slidenum">
              <a:rPr lang="en-US" sz="1200" kern="0">
                <a:solidFill>
                  <a:srgbClr val="FFFFFF"/>
                </a:solidFill>
                <a:ea typeface="Arial"/>
                <a:cs typeface="Arial"/>
                <a:sym typeface="Arial"/>
              </a:rPr>
              <a:pPr defTabSz="914400">
                <a:buClr>
                  <a:srgbClr val="FFFFFF"/>
                </a:buClr>
                <a:buSzPct val="25000"/>
                <a:buFont typeface="Arial"/>
                <a:buNone/>
              </a:pPr>
              <a:t>‹#›</a:t>
            </a:fld>
            <a:endParaRPr lang="en-US" sz="1200" kern="0">
              <a:solidFill>
                <a:srgbClr val="FFFFFF"/>
              </a:solidFill>
              <a:ea typeface="Arial"/>
              <a:cs typeface="Arial"/>
              <a:sym typeface="Arial"/>
            </a:endParaRPr>
          </a:p>
        </p:txBody>
      </p:sp>
      <p:sp>
        <p:nvSpPr>
          <p:cNvPr id="24" name="Shape 24"/>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defTabSz="914400"/>
            <a:r>
              <a:rPr lang="en-GB" kern="0">
                <a:solidFill>
                  <a:srgbClr val="000000"/>
                </a:solidFill>
              </a:rPr>
              <a:t>DRAFT - NOT FOR FURTHER CIRCULATION</a:t>
            </a:r>
            <a:endParaRPr kern="0">
              <a:solidFill>
                <a:srgbClr val="000000"/>
              </a:solidFill>
            </a:endParaRPr>
          </a:p>
        </p:txBody>
      </p:sp>
    </p:spTree>
    <p:extLst>
      <p:ext uri="{BB962C8B-B14F-4D97-AF65-F5344CB8AC3E}">
        <p14:creationId xmlns:p14="http://schemas.microsoft.com/office/powerpoint/2010/main" val="4031699373"/>
      </p:ext>
    </p:extLst>
  </p:cSld>
  <p:clrMap bg1="lt1" tx1="dk1" bg2="dk2" tx2="lt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103" r:id="rId13"/>
    <p:sldLayoutId id="2147484104" r:id="rId14"/>
    <p:sldLayoutId id="2147484115" r:id="rId15"/>
    <p:sldLayoutId id="2147484116" r:id="rId16"/>
    <p:sldLayoutId id="2147484117" r:id="rId1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11" y="1680295"/>
            <a:ext cx="8495183" cy="395073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Slide Number Placeholder 5"/>
          <p:cNvSpPr>
            <a:spLocks noGrp="1"/>
          </p:cNvSpPr>
          <p:nvPr>
            <p:ph type="sldNum" sz="quarter" idx="4"/>
          </p:nvPr>
        </p:nvSpPr>
        <p:spPr>
          <a:xfrm>
            <a:off x="7099300" y="6356371"/>
            <a:ext cx="23114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fontAlgn="base">
              <a:spcBef>
                <a:spcPct val="0"/>
              </a:spcBef>
              <a:spcAft>
                <a:spcPct val="0"/>
              </a:spcAft>
            </a:pPr>
            <a:fld id="{902D5018-2030-2046-84FC-87E41EA86E42}" type="slidenum">
              <a:rPr lang="en-US" smtClean="0">
                <a:solidFill>
                  <a:srgbClr val="0072C6"/>
                </a:solidFill>
              </a:rPr>
              <a:pPr defTabSz="457200" fontAlgn="base">
                <a:spcBef>
                  <a:spcPct val="0"/>
                </a:spcBef>
                <a:spcAft>
                  <a:spcPct val="0"/>
                </a:spcAft>
              </a:pPr>
              <a:t>‹#›</a:t>
            </a:fld>
            <a:endParaRPr lang="en-US">
              <a:solidFill>
                <a:srgbClr val="0072C6"/>
              </a:solidFill>
            </a:endParaRPr>
          </a:p>
        </p:txBody>
      </p:sp>
      <p:pic>
        <p:nvPicPr>
          <p:cNvPr id="2" name="Picture 1">
            <a:extLst>
              <a:ext uri="{FF2B5EF4-FFF2-40B4-BE49-F238E27FC236}">
                <a16:creationId xmlns:a16="http://schemas.microsoft.com/office/drawing/2014/main" id="{0F683867-EBDF-44FB-A6D4-D4091A9391F5}"/>
              </a:ext>
            </a:extLst>
          </p:cNvPr>
          <p:cNvPicPr>
            <a:picLocks noChangeAspect="1"/>
          </p:cNvPicPr>
          <p:nvPr userDrawn="1"/>
        </p:nvPicPr>
        <p:blipFill rotWithShape="1">
          <a:blip r:embed="rId12"/>
          <a:srcRect r="64407"/>
          <a:stretch/>
        </p:blipFill>
        <p:spPr>
          <a:xfrm>
            <a:off x="7761313" y="85180"/>
            <a:ext cx="926636" cy="427678"/>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31C9CB4C-EFBA-43A2-92E6-CEE6AB864C00}"/>
              </a:ext>
            </a:extLst>
          </p:cNvPr>
          <p:cNvPicPr>
            <a:picLocks noChangeAspect="1"/>
          </p:cNvPicPr>
          <p:nvPr userDrawn="1"/>
        </p:nvPicPr>
        <p:blipFill>
          <a:blip r:embed="rId13"/>
          <a:stretch>
            <a:fillRect/>
          </a:stretch>
        </p:blipFill>
        <p:spPr>
          <a:xfrm>
            <a:off x="8824295" y="116632"/>
            <a:ext cx="965822" cy="360040"/>
          </a:xfrm>
          <a:prstGeom prst="rect">
            <a:avLst/>
          </a:prstGeom>
        </p:spPr>
      </p:pic>
    </p:spTree>
    <p:extLst>
      <p:ext uri="{BB962C8B-B14F-4D97-AF65-F5344CB8AC3E}">
        <p14:creationId xmlns:p14="http://schemas.microsoft.com/office/powerpoint/2010/main" val="2303053678"/>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Lst>
  <p:hf sldNum="0" hd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0" y="6308866"/>
            <a:ext cx="9906000" cy="550861"/>
          </a:xfrm>
          <a:prstGeom prst="rect">
            <a:avLst/>
          </a:prstGeom>
          <a:solidFill>
            <a:srgbClr val="01D1AE"/>
          </a:solidFill>
          <a:ln>
            <a:noFill/>
          </a:ln>
        </p:spPr>
        <p:txBody>
          <a:bodyPr lIns="91382" tIns="45679" rIns="91382" bIns="45679" anchor="ctr" anchorCtr="0">
            <a:noAutofit/>
          </a:bodyPr>
          <a:lstStyle/>
          <a:p>
            <a:endParaRPr sz="1200" kern="0">
              <a:solidFill>
                <a:srgbClr val="000000"/>
              </a:solidFill>
              <a:ea typeface="Arial"/>
              <a:cs typeface="Arial"/>
              <a:sym typeface="Arial"/>
            </a:endParaRPr>
          </a:p>
        </p:txBody>
      </p:sp>
      <p:sp>
        <p:nvSpPr>
          <p:cNvPr id="23" name="Shape 23"/>
          <p:cNvSpPr txBox="1"/>
          <p:nvPr/>
        </p:nvSpPr>
        <p:spPr>
          <a:xfrm>
            <a:off x="6" y="6308866"/>
            <a:ext cx="584728" cy="550861"/>
          </a:xfrm>
          <a:prstGeom prst="rect">
            <a:avLst/>
          </a:prstGeom>
          <a:noFill/>
          <a:ln>
            <a:noFill/>
          </a:ln>
        </p:spPr>
        <p:txBody>
          <a:bodyPr lIns="179920" tIns="0" rIns="0" bIns="0" anchor="ctr" anchorCtr="0">
            <a:noAutofit/>
          </a:bodyPr>
          <a:lstStyle/>
          <a:p>
            <a:pPr>
              <a:buClr>
                <a:srgbClr val="FFFFFF"/>
              </a:buClr>
              <a:buSzPct val="25000"/>
              <a:buFont typeface="Arial"/>
              <a:buNone/>
            </a:pPr>
            <a:fld id="{00000000-1234-1234-1234-123412341234}" type="slidenum">
              <a:rPr lang="en-US" sz="1200" kern="0">
                <a:solidFill>
                  <a:srgbClr val="FFFFFF"/>
                </a:solidFill>
                <a:ea typeface="Arial"/>
                <a:cs typeface="Arial"/>
                <a:sym typeface="Arial"/>
              </a:rPr>
              <a:pPr>
                <a:buClr>
                  <a:srgbClr val="FFFFFF"/>
                </a:buClr>
                <a:buSzPct val="25000"/>
                <a:buFont typeface="Arial"/>
                <a:buNone/>
              </a:pPr>
              <a:t>‹#›</a:t>
            </a:fld>
            <a:endParaRPr lang="en-US" sz="1200" kern="0">
              <a:solidFill>
                <a:srgbClr val="FFFFFF"/>
              </a:solidFill>
              <a:ea typeface="Arial"/>
              <a:cs typeface="Arial"/>
              <a:sym typeface="Arial"/>
            </a:endParaRPr>
          </a:p>
        </p:txBody>
      </p:sp>
      <p:sp>
        <p:nvSpPr>
          <p:cNvPr id="24" name="Shape 24"/>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kern="0">
                <a:solidFill>
                  <a:srgbClr val="000000"/>
                </a:solidFill>
              </a:rPr>
              <a:t>DRAFT - NOT FOR FURTHER CIRCULATION</a:t>
            </a:r>
            <a:endParaRPr kern="0">
              <a:solidFill>
                <a:srgbClr val="000000"/>
              </a:solidFill>
            </a:endParaRPr>
          </a:p>
        </p:txBody>
      </p:sp>
    </p:spTree>
    <p:extLst>
      <p:ext uri="{BB962C8B-B14F-4D97-AF65-F5344CB8AC3E}">
        <p14:creationId xmlns:p14="http://schemas.microsoft.com/office/powerpoint/2010/main" val="3195042617"/>
      </p:ext>
    </p:extLst>
  </p:cSld>
  <p:clrMap bg1="lt1" tx1="dk1" bg2="dk2" tx2="lt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4"/>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15" imgW="360" imgH="360" progId="TCLayout.ActiveDocument.1">
                  <p:embed/>
                </p:oleObj>
              </mc:Choice>
              <mc:Fallback>
                <p:oleObj name="think-cell Slide" r:id="rId15" imgW="360" imgH="360" progId="TCLayout.ActiveDocument.1">
                  <p:embed/>
                  <p:pic>
                    <p:nvPicPr>
                      <p:cNvPr id="16" name="Object 15"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71248" y="163512"/>
            <a:ext cx="8370209" cy="831851"/>
          </a:xfrm>
          <a:prstGeom prst="rect">
            <a:avLst/>
          </a:prstGeom>
          <a:noFill/>
          <a:ln w="9525" algn="ctr">
            <a:noFill/>
            <a:miter lim="800000"/>
            <a:headEnd/>
            <a:tailEnd/>
          </a:ln>
          <a:effectLst/>
        </p:spPr>
        <p:txBody>
          <a:bodyPr vert="horz" wrap="square" lIns="0" tIns="44418" rIns="0" bIns="44418" numCol="1" anchor="b"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471223" y="1509714"/>
            <a:ext cx="8963554"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9250760" y="6675479"/>
            <a:ext cx="190896" cy="131763"/>
          </a:xfrm>
          <a:prstGeom prst="rect">
            <a:avLst/>
          </a:prstGeom>
          <a:noFill/>
          <a:ln w="9525" algn="ctr">
            <a:noFill/>
            <a:miter lim="800000"/>
            <a:headEnd/>
            <a:tailEnd/>
          </a:ln>
          <a:effectLst/>
        </p:spPr>
        <p:txBody>
          <a:bodyPr wrap="none" lIns="0" tIns="0" rIns="0" bIns="0"/>
          <a:lstStyle/>
          <a:p>
            <a:pPr algn="r" defTabSz="888596" fontAlgn="base">
              <a:spcBef>
                <a:spcPct val="0"/>
              </a:spcBef>
            </a:pPr>
            <a:fld id="{0AAE6F06-DF1F-4AFE-8A52-B806E3E9D437}" type="slidenum">
              <a:rPr lang="en-GB" sz="900">
                <a:solidFill>
                  <a:srgbClr val="0072C6"/>
                </a:solidFill>
              </a:rPr>
              <a:pPr algn="r" defTabSz="888596" fontAlgn="base">
                <a:spcBef>
                  <a:spcPct val="0"/>
                </a:spcBef>
              </a:pPr>
              <a:t>‹#›</a:t>
            </a:fld>
            <a:endParaRPr lang="en-GB" sz="900">
              <a:solidFill>
                <a:srgbClr val="0072C6"/>
              </a:solidFill>
            </a:endParaRPr>
          </a:p>
        </p:txBody>
      </p:sp>
      <p:pic>
        <p:nvPicPr>
          <p:cNvPr id="9" name="Picture 8" descr="logo-a5.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25562" y="279908"/>
            <a:ext cx="816864" cy="509016"/>
          </a:xfrm>
          <a:prstGeom prst="rect">
            <a:avLst/>
          </a:prstGeom>
        </p:spPr>
      </p:pic>
      <p:sp>
        <p:nvSpPr>
          <p:cNvPr id="10" name="Date Placeholder 3"/>
          <p:cNvSpPr txBox="1">
            <a:spLocks/>
          </p:cNvSpPr>
          <p:nvPr/>
        </p:nvSpPr>
        <p:spPr>
          <a:xfrm>
            <a:off x="457200" y="6630646"/>
            <a:ext cx="1303242" cy="169277"/>
          </a:xfrm>
          <a:prstGeom prst="rect">
            <a:avLst/>
          </a:prstGeom>
        </p:spPr>
        <p:txBody>
          <a:bodyPr vert="horz" wrap="none" lIns="0" tIns="0" rIns="0" bIns="0" rtlCol="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GB" sz="1100" noProof="1">
                <a:solidFill>
                  <a:srgbClr val="0072C6"/>
                </a:solidFill>
              </a:rPr>
              <a:t>www.england.nhs.uk</a:t>
            </a:r>
          </a:p>
        </p:txBody>
      </p:sp>
    </p:spTree>
    <p:extLst>
      <p:ext uri="{BB962C8B-B14F-4D97-AF65-F5344CB8AC3E}">
        <p14:creationId xmlns:p14="http://schemas.microsoft.com/office/powerpoint/2010/main" val="2491755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dt="0"/>
  <p:txStyles>
    <p:titleStyle>
      <a:lvl1pPr algn="l" defTabSz="888596" rtl="0" eaLnBrk="1" fontAlgn="base" hangingPunct="1">
        <a:spcBef>
          <a:spcPct val="0"/>
        </a:spcBef>
        <a:spcAft>
          <a:spcPct val="0"/>
        </a:spcAft>
        <a:defRPr sz="2300" b="1">
          <a:solidFill>
            <a:schemeClr val="tx2"/>
          </a:solidFill>
          <a:latin typeface="+mj-lt"/>
          <a:ea typeface="+mj-ea"/>
          <a:cs typeface="+mj-cs"/>
        </a:defRPr>
      </a:lvl1pPr>
      <a:lvl2pPr algn="l" defTabSz="888596" rtl="0" eaLnBrk="1" fontAlgn="base" hangingPunct="1">
        <a:spcBef>
          <a:spcPct val="0"/>
        </a:spcBef>
        <a:spcAft>
          <a:spcPct val="0"/>
        </a:spcAft>
        <a:defRPr sz="2300" b="1">
          <a:solidFill>
            <a:schemeClr val="tx2"/>
          </a:solidFill>
          <a:latin typeface="Trebuchet MS" pitchFamily="34" charset="0"/>
          <a:cs typeface="Arial" charset="0"/>
        </a:defRPr>
      </a:lvl2pPr>
      <a:lvl3pPr algn="l" defTabSz="888596" rtl="0" eaLnBrk="1" fontAlgn="base" hangingPunct="1">
        <a:spcBef>
          <a:spcPct val="0"/>
        </a:spcBef>
        <a:spcAft>
          <a:spcPct val="0"/>
        </a:spcAft>
        <a:defRPr sz="2300" b="1">
          <a:solidFill>
            <a:schemeClr val="tx2"/>
          </a:solidFill>
          <a:latin typeface="Trebuchet MS" pitchFamily="34" charset="0"/>
          <a:cs typeface="Arial" charset="0"/>
        </a:defRPr>
      </a:lvl3pPr>
      <a:lvl4pPr algn="l" defTabSz="888596" rtl="0" eaLnBrk="1" fontAlgn="base" hangingPunct="1">
        <a:spcBef>
          <a:spcPct val="0"/>
        </a:spcBef>
        <a:spcAft>
          <a:spcPct val="0"/>
        </a:spcAft>
        <a:defRPr sz="2300" b="1">
          <a:solidFill>
            <a:schemeClr val="tx2"/>
          </a:solidFill>
          <a:latin typeface="Trebuchet MS" pitchFamily="34" charset="0"/>
          <a:cs typeface="Arial" charset="0"/>
        </a:defRPr>
      </a:lvl4pPr>
      <a:lvl5pPr algn="l" defTabSz="888596" rtl="0" eaLnBrk="1" fontAlgn="base" hangingPunct="1">
        <a:spcBef>
          <a:spcPct val="0"/>
        </a:spcBef>
        <a:spcAft>
          <a:spcPct val="0"/>
        </a:spcAft>
        <a:defRPr sz="2300" b="1">
          <a:solidFill>
            <a:schemeClr val="tx2"/>
          </a:solidFill>
          <a:latin typeface="Trebuchet MS" pitchFamily="34" charset="0"/>
          <a:cs typeface="Arial" charset="0"/>
        </a:defRPr>
      </a:lvl5pPr>
      <a:lvl6pPr marL="456993" algn="l" defTabSz="888596" rtl="0" eaLnBrk="1" fontAlgn="base" hangingPunct="1">
        <a:spcBef>
          <a:spcPct val="0"/>
        </a:spcBef>
        <a:spcAft>
          <a:spcPct val="0"/>
        </a:spcAft>
        <a:defRPr sz="2300" b="1">
          <a:solidFill>
            <a:schemeClr val="tx2"/>
          </a:solidFill>
          <a:latin typeface="Trebuchet MS" pitchFamily="34" charset="0"/>
          <a:cs typeface="Arial" charset="0"/>
        </a:defRPr>
      </a:lvl6pPr>
      <a:lvl7pPr marL="913984" algn="l" defTabSz="888596" rtl="0" eaLnBrk="1" fontAlgn="base" hangingPunct="1">
        <a:spcBef>
          <a:spcPct val="0"/>
        </a:spcBef>
        <a:spcAft>
          <a:spcPct val="0"/>
        </a:spcAft>
        <a:defRPr sz="2300" b="1">
          <a:solidFill>
            <a:schemeClr val="tx2"/>
          </a:solidFill>
          <a:latin typeface="Trebuchet MS" pitchFamily="34" charset="0"/>
          <a:cs typeface="Arial" charset="0"/>
        </a:defRPr>
      </a:lvl7pPr>
      <a:lvl8pPr marL="1370976" algn="l" defTabSz="888596" rtl="0" eaLnBrk="1" fontAlgn="base" hangingPunct="1">
        <a:spcBef>
          <a:spcPct val="0"/>
        </a:spcBef>
        <a:spcAft>
          <a:spcPct val="0"/>
        </a:spcAft>
        <a:defRPr sz="2300" b="1">
          <a:solidFill>
            <a:schemeClr val="tx2"/>
          </a:solidFill>
          <a:latin typeface="Trebuchet MS" pitchFamily="34" charset="0"/>
          <a:cs typeface="Arial" charset="0"/>
        </a:defRPr>
      </a:lvl8pPr>
      <a:lvl9pPr marL="1827969" algn="l" defTabSz="888596" rtl="0" eaLnBrk="1" fontAlgn="base" hangingPunct="1">
        <a:spcBef>
          <a:spcPct val="0"/>
        </a:spcBef>
        <a:spcAft>
          <a:spcPct val="0"/>
        </a:spcAft>
        <a:defRPr sz="2300" b="1">
          <a:solidFill>
            <a:schemeClr val="tx2"/>
          </a:solidFill>
          <a:latin typeface="Trebuchet MS" pitchFamily="34" charset="0"/>
          <a:cs typeface="Arial" charset="0"/>
        </a:defRPr>
      </a:lvl9pPr>
    </p:titleStyle>
    <p:bodyStyle>
      <a:lvl1pPr algn="l" defTabSz="888596" rtl="0" eaLnBrk="1" fontAlgn="base" hangingPunct="1">
        <a:spcBef>
          <a:spcPct val="20000"/>
        </a:spcBef>
        <a:spcAft>
          <a:spcPct val="0"/>
        </a:spcAft>
        <a:defRPr sz="1600" b="1">
          <a:solidFill>
            <a:schemeClr val="tx1"/>
          </a:solidFill>
          <a:latin typeface="+mn-lt"/>
          <a:ea typeface="+mn-ea"/>
          <a:cs typeface="+mn-cs"/>
        </a:defRPr>
      </a:lvl1pPr>
      <a:lvl2pPr marL="444298" indent="-222148" algn="l" defTabSz="888596" rtl="0" eaLnBrk="1" fontAlgn="base" hangingPunct="1">
        <a:spcBef>
          <a:spcPct val="20000"/>
        </a:spcBef>
        <a:spcAft>
          <a:spcPct val="0"/>
        </a:spcAft>
        <a:buClrTx/>
        <a:buChar char="•"/>
        <a:defRPr sz="1600">
          <a:solidFill>
            <a:schemeClr val="tx1"/>
          </a:solidFill>
          <a:latin typeface="+mn-lt"/>
          <a:cs typeface="+mn-cs"/>
        </a:defRPr>
      </a:lvl2pPr>
      <a:lvl3pPr marL="888596" indent="-222148" algn="l" defTabSz="888596"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7655" indent="-226909" algn="l" defTabSz="888596"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7754" indent="-220562" algn="l" defTabSz="888596"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4745" indent="-220562" algn="l" defTabSz="888596"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1735" indent="-220562" algn="l" defTabSz="888596"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8730" indent="-220562" algn="l" defTabSz="888596"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5722" indent="-220562" algn="l" defTabSz="888596"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3984" rtl="0" eaLnBrk="1" latinLnBrk="0" hangingPunct="1">
        <a:defRPr sz="1800" kern="1200">
          <a:solidFill>
            <a:schemeClr val="tx1"/>
          </a:solidFill>
          <a:latin typeface="+mn-lt"/>
          <a:ea typeface="+mn-ea"/>
          <a:cs typeface="+mn-cs"/>
        </a:defRPr>
      </a:lvl1pPr>
      <a:lvl2pPr marL="456993" algn="l" defTabSz="913984" rtl="0" eaLnBrk="1" latinLnBrk="0" hangingPunct="1">
        <a:defRPr sz="1800" kern="1200">
          <a:solidFill>
            <a:schemeClr val="tx1"/>
          </a:solidFill>
          <a:latin typeface="+mn-lt"/>
          <a:ea typeface="+mn-ea"/>
          <a:cs typeface="+mn-cs"/>
        </a:defRPr>
      </a:lvl2pPr>
      <a:lvl3pPr marL="913984" algn="l" defTabSz="913984" rtl="0" eaLnBrk="1" latinLnBrk="0" hangingPunct="1">
        <a:defRPr sz="1800" kern="1200">
          <a:solidFill>
            <a:schemeClr val="tx1"/>
          </a:solidFill>
          <a:latin typeface="+mn-lt"/>
          <a:ea typeface="+mn-ea"/>
          <a:cs typeface="+mn-cs"/>
        </a:defRPr>
      </a:lvl3pPr>
      <a:lvl4pPr marL="1370976" algn="l" defTabSz="913984" rtl="0" eaLnBrk="1" latinLnBrk="0" hangingPunct="1">
        <a:defRPr sz="1800" kern="1200">
          <a:solidFill>
            <a:schemeClr val="tx1"/>
          </a:solidFill>
          <a:latin typeface="+mn-lt"/>
          <a:ea typeface="+mn-ea"/>
          <a:cs typeface="+mn-cs"/>
        </a:defRPr>
      </a:lvl4pPr>
      <a:lvl5pPr marL="1827969" algn="l" defTabSz="913984" rtl="0" eaLnBrk="1" latinLnBrk="0" hangingPunct="1">
        <a:defRPr sz="1800" kern="1200">
          <a:solidFill>
            <a:schemeClr val="tx1"/>
          </a:solidFill>
          <a:latin typeface="+mn-lt"/>
          <a:ea typeface="+mn-ea"/>
          <a:cs typeface="+mn-cs"/>
        </a:defRPr>
      </a:lvl5pPr>
      <a:lvl6pPr marL="2284960" algn="l" defTabSz="913984" rtl="0" eaLnBrk="1" latinLnBrk="0" hangingPunct="1">
        <a:defRPr sz="1800" kern="1200">
          <a:solidFill>
            <a:schemeClr val="tx1"/>
          </a:solidFill>
          <a:latin typeface="+mn-lt"/>
          <a:ea typeface="+mn-ea"/>
          <a:cs typeface="+mn-cs"/>
        </a:defRPr>
      </a:lvl6pPr>
      <a:lvl7pPr marL="2741952" algn="l" defTabSz="913984" rtl="0" eaLnBrk="1" latinLnBrk="0" hangingPunct="1">
        <a:defRPr sz="1800" kern="1200">
          <a:solidFill>
            <a:schemeClr val="tx1"/>
          </a:solidFill>
          <a:latin typeface="+mn-lt"/>
          <a:ea typeface="+mn-ea"/>
          <a:cs typeface="+mn-cs"/>
        </a:defRPr>
      </a:lvl7pPr>
      <a:lvl8pPr marL="3198944" algn="l" defTabSz="913984" rtl="0" eaLnBrk="1" latinLnBrk="0" hangingPunct="1">
        <a:defRPr sz="1800" kern="1200">
          <a:solidFill>
            <a:schemeClr val="tx1"/>
          </a:solidFill>
          <a:latin typeface="+mn-lt"/>
          <a:ea typeface="+mn-ea"/>
          <a:cs typeface="+mn-cs"/>
        </a:defRPr>
      </a:lvl8pPr>
      <a:lvl9pPr marL="3655936" algn="l" defTabSz="9139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0" y="6308866"/>
            <a:ext cx="9906000" cy="550861"/>
          </a:xfrm>
          <a:prstGeom prst="rect">
            <a:avLst/>
          </a:prstGeom>
          <a:solidFill>
            <a:srgbClr val="01D1AE"/>
          </a:solidFill>
          <a:ln>
            <a:noFill/>
          </a:ln>
        </p:spPr>
        <p:txBody>
          <a:bodyPr lIns="91382" tIns="45679" rIns="91382" bIns="45679" anchor="ctr" anchorCtr="0">
            <a:noAutofit/>
          </a:bodyPr>
          <a:lstStyle/>
          <a:p>
            <a:endParaRPr sz="1200" kern="0">
              <a:solidFill>
                <a:srgbClr val="000000"/>
              </a:solidFill>
              <a:ea typeface="Arial"/>
              <a:cs typeface="Arial"/>
              <a:sym typeface="Arial"/>
            </a:endParaRPr>
          </a:p>
        </p:txBody>
      </p:sp>
      <p:sp>
        <p:nvSpPr>
          <p:cNvPr id="23" name="Shape 23"/>
          <p:cNvSpPr txBox="1"/>
          <p:nvPr/>
        </p:nvSpPr>
        <p:spPr>
          <a:xfrm>
            <a:off x="6" y="6308866"/>
            <a:ext cx="584728" cy="550861"/>
          </a:xfrm>
          <a:prstGeom prst="rect">
            <a:avLst/>
          </a:prstGeom>
          <a:noFill/>
          <a:ln>
            <a:noFill/>
          </a:ln>
        </p:spPr>
        <p:txBody>
          <a:bodyPr lIns="179920" tIns="0" rIns="0" bIns="0" anchor="ctr" anchorCtr="0">
            <a:noAutofit/>
          </a:bodyPr>
          <a:lstStyle/>
          <a:p>
            <a:pPr>
              <a:buClr>
                <a:srgbClr val="FFFFFF"/>
              </a:buClr>
              <a:buSzPct val="25000"/>
              <a:buFont typeface="Arial"/>
              <a:buNone/>
            </a:pPr>
            <a:fld id="{00000000-1234-1234-1234-123412341234}" type="slidenum">
              <a:rPr lang="en-US" sz="1200" kern="0">
                <a:solidFill>
                  <a:srgbClr val="FFFFFF"/>
                </a:solidFill>
                <a:ea typeface="Arial"/>
                <a:cs typeface="Arial"/>
                <a:sym typeface="Arial"/>
              </a:rPr>
              <a:pPr>
                <a:buClr>
                  <a:srgbClr val="FFFFFF"/>
                </a:buClr>
                <a:buSzPct val="25000"/>
                <a:buFont typeface="Arial"/>
                <a:buNone/>
              </a:pPr>
              <a:t>‹#›</a:t>
            </a:fld>
            <a:endParaRPr lang="en-US" sz="1200" kern="0">
              <a:solidFill>
                <a:srgbClr val="FFFFFF"/>
              </a:solidFill>
              <a:ea typeface="Arial"/>
              <a:cs typeface="Arial"/>
              <a:sym typeface="Arial"/>
            </a:endParaRPr>
          </a:p>
        </p:txBody>
      </p:sp>
      <p:sp>
        <p:nvSpPr>
          <p:cNvPr id="24" name="Shape 24"/>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kern="0">
                <a:solidFill>
                  <a:srgbClr val="000000"/>
                </a:solidFill>
              </a:rPr>
              <a:t>DRAFT - NOT FOR FURTHER CIRCULATION</a:t>
            </a:r>
            <a:endParaRPr kern="0">
              <a:solidFill>
                <a:srgbClr val="000000"/>
              </a:solidFill>
            </a:endParaRPr>
          </a:p>
        </p:txBody>
      </p:sp>
    </p:spTree>
    <p:extLst>
      <p:ext uri="{BB962C8B-B14F-4D97-AF65-F5344CB8AC3E}">
        <p14:creationId xmlns:p14="http://schemas.microsoft.com/office/powerpoint/2010/main" val="2478590560"/>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0" y="6308866"/>
            <a:ext cx="9906000" cy="550861"/>
          </a:xfrm>
          <a:prstGeom prst="rect">
            <a:avLst/>
          </a:prstGeom>
          <a:solidFill>
            <a:srgbClr val="01D1AE"/>
          </a:solidFill>
          <a:ln>
            <a:noFill/>
          </a:ln>
        </p:spPr>
        <p:txBody>
          <a:bodyPr lIns="91382" tIns="45679" rIns="91382" bIns="45679" anchor="ctr" anchorCtr="0">
            <a:noAutofit/>
          </a:bodyPr>
          <a:lstStyle/>
          <a:p>
            <a:endParaRPr sz="1200" kern="0">
              <a:solidFill>
                <a:srgbClr val="000000"/>
              </a:solidFill>
              <a:ea typeface="Arial"/>
              <a:cs typeface="Arial"/>
              <a:sym typeface="Arial"/>
            </a:endParaRPr>
          </a:p>
        </p:txBody>
      </p:sp>
      <p:sp>
        <p:nvSpPr>
          <p:cNvPr id="23" name="Shape 23"/>
          <p:cNvSpPr txBox="1"/>
          <p:nvPr/>
        </p:nvSpPr>
        <p:spPr>
          <a:xfrm>
            <a:off x="6" y="6308866"/>
            <a:ext cx="584728" cy="550861"/>
          </a:xfrm>
          <a:prstGeom prst="rect">
            <a:avLst/>
          </a:prstGeom>
          <a:noFill/>
          <a:ln>
            <a:noFill/>
          </a:ln>
        </p:spPr>
        <p:txBody>
          <a:bodyPr lIns="179920" tIns="0" rIns="0" bIns="0" anchor="ctr" anchorCtr="0">
            <a:noAutofit/>
          </a:bodyPr>
          <a:lstStyle/>
          <a:p>
            <a:pPr>
              <a:buClr>
                <a:srgbClr val="FFFFFF"/>
              </a:buClr>
              <a:buSzPct val="25000"/>
              <a:buFont typeface="Arial"/>
              <a:buNone/>
            </a:pPr>
            <a:fld id="{00000000-1234-1234-1234-123412341234}" type="slidenum">
              <a:rPr lang="en-US" sz="1200" kern="0">
                <a:solidFill>
                  <a:srgbClr val="FFFFFF"/>
                </a:solidFill>
                <a:ea typeface="Arial"/>
                <a:cs typeface="Arial"/>
                <a:sym typeface="Arial"/>
              </a:rPr>
              <a:pPr>
                <a:buClr>
                  <a:srgbClr val="FFFFFF"/>
                </a:buClr>
                <a:buSzPct val="25000"/>
                <a:buFont typeface="Arial"/>
                <a:buNone/>
              </a:pPr>
              <a:t>‹#›</a:t>
            </a:fld>
            <a:endParaRPr lang="en-US" sz="1200" kern="0">
              <a:solidFill>
                <a:srgbClr val="FFFFFF"/>
              </a:solidFill>
              <a:ea typeface="Arial"/>
              <a:cs typeface="Arial"/>
              <a:sym typeface="Arial"/>
            </a:endParaRPr>
          </a:p>
        </p:txBody>
      </p:sp>
      <p:sp>
        <p:nvSpPr>
          <p:cNvPr id="24" name="Shape 24"/>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kern="0">
                <a:solidFill>
                  <a:srgbClr val="000000"/>
                </a:solidFill>
              </a:rPr>
              <a:t>DRAFT - NOT FOR FURTHER CIRCULATION</a:t>
            </a:r>
            <a:endParaRPr kern="0">
              <a:solidFill>
                <a:srgbClr val="000000"/>
              </a:solidFill>
            </a:endParaRPr>
          </a:p>
        </p:txBody>
      </p:sp>
    </p:spTree>
    <p:extLst>
      <p:ext uri="{BB962C8B-B14F-4D97-AF65-F5344CB8AC3E}">
        <p14:creationId xmlns:p14="http://schemas.microsoft.com/office/powerpoint/2010/main" val="906914122"/>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0" y="6308842"/>
            <a:ext cx="9906000" cy="550861"/>
          </a:xfrm>
          <a:prstGeom prst="rect">
            <a:avLst/>
          </a:prstGeom>
          <a:solidFill>
            <a:srgbClr val="01D1AE"/>
          </a:solidFill>
          <a:ln>
            <a:noFill/>
          </a:ln>
        </p:spPr>
        <p:txBody>
          <a:bodyPr lIns="91382" tIns="45679" rIns="91382" bIns="45679" anchor="ctr" anchorCtr="0">
            <a:noAutofit/>
          </a:bodyPr>
          <a:lstStyle/>
          <a:p>
            <a:endParaRPr sz="1200" kern="0">
              <a:solidFill>
                <a:srgbClr val="000000"/>
              </a:solidFill>
              <a:ea typeface="Arial"/>
              <a:cs typeface="Arial"/>
              <a:sym typeface="Arial"/>
            </a:endParaRPr>
          </a:p>
        </p:txBody>
      </p:sp>
      <p:sp>
        <p:nvSpPr>
          <p:cNvPr id="23" name="Shape 23"/>
          <p:cNvSpPr txBox="1"/>
          <p:nvPr/>
        </p:nvSpPr>
        <p:spPr>
          <a:xfrm>
            <a:off x="6" y="6308842"/>
            <a:ext cx="584728" cy="550861"/>
          </a:xfrm>
          <a:prstGeom prst="rect">
            <a:avLst/>
          </a:prstGeom>
          <a:noFill/>
          <a:ln>
            <a:noFill/>
          </a:ln>
        </p:spPr>
        <p:txBody>
          <a:bodyPr lIns="179920" tIns="0" rIns="0" bIns="0" anchor="ctr" anchorCtr="0">
            <a:noAutofit/>
          </a:bodyPr>
          <a:lstStyle/>
          <a:p>
            <a:pPr>
              <a:buClr>
                <a:srgbClr val="FFFFFF"/>
              </a:buClr>
              <a:buSzPct val="25000"/>
              <a:buFont typeface="Arial"/>
              <a:buNone/>
            </a:pPr>
            <a:fld id="{00000000-1234-1234-1234-123412341234}" type="slidenum">
              <a:rPr lang="en-US" sz="1200" kern="0">
                <a:solidFill>
                  <a:srgbClr val="FFFFFF"/>
                </a:solidFill>
                <a:ea typeface="Arial"/>
                <a:cs typeface="Arial"/>
                <a:sym typeface="Arial"/>
              </a:rPr>
              <a:pPr>
                <a:buClr>
                  <a:srgbClr val="FFFFFF"/>
                </a:buClr>
                <a:buSzPct val="25000"/>
                <a:buFont typeface="Arial"/>
                <a:buNone/>
              </a:pPr>
              <a:t>‹#›</a:t>
            </a:fld>
            <a:endParaRPr lang="en-US" sz="1200" kern="0">
              <a:solidFill>
                <a:srgbClr val="FFFFFF"/>
              </a:solidFill>
              <a:ea typeface="Arial"/>
              <a:cs typeface="Arial"/>
              <a:sym typeface="Arial"/>
            </a:endParaRPr>
          </a:p>
        </p:txBody>
      </p:sp>
      <p:sp>
        <p:nvSpPr>
          <p:cNvPr id="24" name="Shape 24"/>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r>
              <a:rPr lang="en-GB" kern="0">
                <a:solidFill>
                  <a:srgbClr val="000000"/>
                </a:solidFill>
              </a:rPr>
              <a:t>DRAFT - NOT FOR FURTHER CIRCULATION</a:t>
            </a:r>
            <a:endParaRPr kern="0">
              <a:solidFill>
                <a:srgbClr val="000000"/>
              </a:solidFill>
            </a:endParaRPr>
          </a:p>
        </p:txBody>
      </p:sp>
    </p:spTree>
    <p:extLst>
      <p:ext uri="{BB962C8B-B14F-4D97-AF65-F5344CB8AC3E}">
        <p14:creationId xmlns:p14="http://schemas.microsoft.com/office/powerpoint/2010/main" val="711705560"/>
      </p:ext>
    </p:extLst>
  </p:cSld>
  <p:clrMap bg1="lt1" tx1="dk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8"/>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9220" name="think-cell Slide" r:id="rId19" imgW="360" imgH="360" progId="TCLayout.ActiveDocument.1">
                  <p:embed/>
                </p:oleObj>
              </mc:Choice>
              <mc:Fallback>
                <p:oleObj name="think-cell Slide" r:id="rId19" imgW="360" imgH="360" progId="TCLayout.ActiveDocument.1">
                  <p:embed/>
                  <p:pic>
                    <p:nvPicPr>
                      <p:cNvPr id="16" name="Object 15"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71248" y="163512"/>
            <a:ext cx="8370209" cy="831851"/>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471223" y="1509714"/>
            <a:ext cx="8963554"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9250760" y="6675451"/>
            <a:ext cx="190896" cy="131763"/>
          </a:xfrm>
          <a:prstGeom prst="rect">
            <a:avLst/>
          </a:prstGeom>
          <a:noFill/>
          <a:ln w="9525" algn="ctr">
            <a:noFill/>
            <a:miter lim="800000"/>
            <a:headEnd/>
            <a:tailEnd/>
          </a:ln>
          <a:effectLst/>
        </p:spPr>
        <p:txBody>
          <a:bodyPr wrap="none" lIns="0" tIns="0" rIns="0" bIns="0"/>
          <a:lstStyle/>
          <a:p>
            <a:pPr algn="r" defTabSz="888798" fontAlgn="base">
              <a:spcBef>
                <a:spcPct val="0"/>
              </a:spcBef>
            </a:pPr>
            <a:fld id="{0AAE6F06-DF1F-4AFE-8A52-B806E3E9D437}" type="slidenum">
              <a:rPr lang="en-GB" sz="1100">
                <a:solidFill>
                  <a:srgbClr val="0072C6"/>
                </a:solidFill>
              </a:rPr>
              <a:pPr algn="r" defTabSz="888798" fontAlgn="base">
                <a:spcBef>
                  <a:spcPct val="0"/>
                </a:spcBef>
              </a:pPr>
              <a:t>‹#›</a:t>
            </a:fld>
            <a:endParaRPr lang="en-GB" sz="1100">
              <a:solidFill>
                <a:srgbClr val="0072C6"/>
              </a:solidFill>
            </a:endParaRPr>
          </a:p>
        </p:txBody>
      </p:sp>
      <p:pic>
        <p:nvPicPr>
          <p:cNvPr id="9" name="Picture 8" descr="logo-a5.p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25562" y="279908"/>
            <a:ext cx="816864" cy="509016"/>
          </a:xfrm>
          <a:prstGeom prst="rect">
            <a:avLst/>
          </a:prstGeom>
        </p:spPr>
      </p:pic>
      <p:sp>
        <p:nvSpPr>
          <p:cNvPr id="10" name="Date Placeholder 3"/>
          <p:cNvSpPr txBox="1">
            <a:spLocks/>
          </p:cNvSpPr>
          <p:nvPr/>
        </p:nvSpPr>
        <p:spPr>
          <a:xfrm>
            <a:off x="457200" y="6630584"/>
            <a:ext cx="1303242" cy="169277"/>
          </a:xfrm>
          <a:prstGeom prst="rect">
            <a:avLst/>
          </a:prstGeom>
        </p:spPr>
        <p:txBody>
          <a:bodyPr vert="horz" wrap="none" lIns="0" tIns="0" rIns="0" bIns="0" rtlCol="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GB" sz="1100" noProof="1">
                <a:solidFill>
                  <a:srgbClr val="0072C6"/>
                </a:solidFill>
              </a:rPr>
              <a:t>www.england.nhs.uk</a:t>
            </a:r>
          </a:p>
        </p:txBody>
      </p:sp>
    </p:spTree>
    <p:extLst>
      <p:ext uri="{BB962C8B-B14F-4D97-AF65-F5344CB8AC3E}">
        <p14:creationId xmlns:p14="http://schemas.microsoft.com/office/powerpoint/2010/main" val="181344707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2" r:id="rId15"/>
  </p:sldLayoutIdLst>
  <p:hf sldNum="0" hdr="0" dt="0"/>
  <p:txStyles>
    <p:titleStyle>
      <a:lvl1pPr algn="l" defTabSz="888798" rtl="0" eaLnBrk="1" fontAlgn="base" hangingPunct="1">
        <a:spcBef>
          <a:spcPct val="0"/>
        </a:spcBef>
        <a:spcAft>
          <a:spcPct val="0"/>
        </a:spcAft>
        <a:defRPr sz="2300" b="1">
          <a:solidFill>
            <a:schemeClr val="tx2"/>
          </a:solidFill>
          <a:latin typeface="+mj-lt"/>
          <a:ea typeface="+mj-ea"/>
          <a:cs typeface="+mj-cs"/>
        </a:defRPr>
      </a:lvl1pPr>
      <a:lvl2pPr algn="l" defTabSz="888798" rtl="0" eaLnBrk="1" fontAlgn="base" hangingPunct="1">
        <a:spcBef>
          <a:spcPct val="0"/>
        </a:spcBef>
        <a:spcAft>
          <a:spcPct val="0"/>
        </a:spcAft>
        <a:defRPr sz="2300" b="1">
          <a:solidFill>
            <a:schemeClr val="tx2"/>
          </a:solidFill>
          <a:latin typeface="Trebuchet MS" pitchFamily="34" charset="0"/>
          <a:cs typeface="Arial" charset="0"/>
        </a:defRPr>
      </a:lvl2pPr>
      <a:lvl3pPr algn="l" defTabSz="888798" rtl="0" eaLnBrk="1" fontAlgn="base" hangingPunct="1">
        <a:spcBef>
          <a:spcPct val="0"/>
        </a:spcBef>
        <a:spcAft>
          <a:spcPct val="0"/>
        </a:spcAft>
        <a:defRPr sz="2300" b="1">
          <a:solidFill>
            <a:schemeClr val="tx2"/>
          </a:solidFill>
          <a:latin typeface="Trebuchet MS" pitchFamily="34" charset="0"/>
          <a:cs typeface="Arial" charset="0"/>
        </a:defRPr>
      </a:lvl3pPr>
      <a:lvl4pPr algn="l" defTabSz="888798" rtl="0" eaLnBrk="1" fontAlgn="base" hangingPunct="1">
        <a:spcBef>
          <a:spcPct val="0"/>
        </a:spcBef>
        <a:spcAft>
          <a:spcPct val="0"/>
        </a:spcAft>
        <a:defRPr sz="2300" b="1">
          <a:solidFill>
            <a:schemeClr val="tx2"/>
          </a:solidFill>
          <a:latin typeface="Trebuchet MS" pitchFamily="34" charset="0"/>
          <a:cs typeface="Arial" charset="0"/>
        </a:defRPr>
      </a:lvl4pPr>
      <a:lvl5pPr algn="l" defTabSz="888798" rtl="0" eaLnBrk="1" fontAlgn="base" hangingPunct="1">
        <a:spcBef>
          <a:spcPct val="0"/>
        </a:spcBef>
        <a:spcAft>
          <a:spcPct val="0"/>
        </a:spcAft>
        <a:defRPr sz="2300" b="1">
          <a:solidFill>
            <a:schemeClr val="tx2"/>
          </a:solidFill>
          <a:latin typeface="Trebuchet MS" pitchFamily="34" charset="0"/>
          <a:cs typeface="Arial" charset="0"/>
        </a:defRPr>
      </a:lvl5pPr>
      <a:lvl6pPr marL="457097" algn="l" defTabSz="888798" rtl="0" eaLnBrk="1" fontAlgn="base" hangingPunct="1">
        <a:spcBef>
          <a:spcPct val="0"/>
        </a:spcBef>
        <a:spcAft>
          <a:spcPct val="0"/>
        </a:spcAft>
        <a:defRPr sz="2300" b="1">
          <a:solidFill>
            <a:schemeClr val="tx2"/>
          </a:solidFill>
          <a:latin typeface="Trebuchet MS" pitchFamily="34" charset="0"/>
          <a:cs typeface="Arial" charset="0"/>
        </a:defRPr>
      </a:lvl6pPr>
      <a:lvl7pPr marL="914192" algn="l" defTabSz="888798" rtl="0" eaLnBrk="1" fontAlgn="base" hangingPunct="1">
        <a:spcBef>
          <a:spcPct val="0"/>
        </a:spcBef>
        <a:spcAft>
          <a:spcPct val="0"/>
        </a:spcAft>
        <a:defRPr sz="2300" b="1">
          <a:solidFill>
            <a:schemeClr val="tx2"/>
          </a:solidFill>
          <a:latin typeface="Trebuchet MS" pitchFamily="34" charset="0"/>
          <a:cs typeface="Arial" charset="0"/>
        </a:defRPr>
      </a:lvl7pPr>
      <a:lvl8pPr marL="1371289" algn="l" defTabSz="888798" rtl="0" eaLnBrk="1" fontAlgn="base" hangingPunct="1">
        <a:spcBef>
          <a:spcPct val="0"/>
        </a:spcBef>
        <a:spcAft>
          <a:spcPct val="0"/>
        </a:spcAft>
        <a:defRPr sz="2300" b="1">
          <a:solidFill>
            <a:schemeClr val="tx2"/>
          </a:solidFill>
          <a:latin typeface="Trebuchet MS" pitchFamily="34" charset="0"/>
          <a:cs typeface="Arial" charset="0"/>
        </a:defRPr>
      </a:lvl8pPr>
      <a:lvl9pPr marL="1828384" algn="l" defTabSz="888798" rtl="0" eaLnBrk="1" fontAlgn="base" hangingPunct="1">
        <a:spcBef>
          <a:spcPct val="0"/>
        </a:spcBef>
        <a:spcAft>
          <a:spcPct val="0"/>
        </a:spcAft>
        <a:defRPr sz="2300" b="1">
          <a:solidFill>
            <a:schemeClr val="tx2"/>
          </a:solidFill>
          <a:latin typeface="Trebuchet MS" pitchFamily="34" charset="0"/>
          <a:cs typeface="Arial" charset="0"/>
        </a:defRPr>
      </a:lvl9pPr>
    </p:titleStyle>
    <p:bodyStyle>
      <a:lvl1pPr algn="l" defTabSz="888798" rtl="0" eaLnBrk="1" fontAlgn="base" hangingPunct="1">
        <a:spcBef>
          <a:spcPct val="20000"/>
        </a:spcBef>
        <a:spcAft>
          <a:spcPct val="0"/>
        </a:spcAft>
        <a:defRPr sz="1600" b="1">
          <a:solidFill>
            <a:schemeClr val="tx1"/>
          </a:solidFill>
          <a:latin typeface="+mn-lt"/>
          <a:ea typeface="+mn-ea"/>
          <a:cs typeface="+mn-cs"/>
        </a:defRPr>
      </a:lvl1pPr>
      <a:lvl2pPr marL="444399" indent="-222198" algn="l" defTabSz="888798" rtl="0" eaLnBrk="1" fontAlgn="base" hangingPunct="1">
        <a:spcBef>
          <a:spcPct val="20000"/>
        </a:spcBef>
        <a:spcAft>
          <a:spcPct val="0"/>
        </a:spcAft>
        <a:buClrTx/>
        <a:buChar char="•"/>
        <a:defRPr sz="1600">
          <a:solidFill>
            <a:schemeClr val="tx1"/>
          </a:solidFill>
          <a:latin typeface="+mn-lt"/>
          <a:cs typeface="+mn-cs"/>
        </a:defRPr>
      </a:lvl2pPr>
      <a:lvl3pPr marL="888798" indent="-222198" algn="l" defTabSz="888798"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7959" indent="-226961" algn="l" defTabSz="888798"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209" indent="-220613" algn="l" defTabSz="888798"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304"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399"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497"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6592"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7"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9" algn="l" defTabSz="914192" rtl="0" eaLnBrk="1" latinLnBrk="0" hangingPunct="1">
        <a:defRPr sz="1800" kern="1200">
          <a:solidFill>
            <a:schemeClr val="tx1"/>
          </a:solidFill>
          <a:latin typeface="+mn-lt"/>
          <a:ea typeface="+mn-ea"/>
          <a:cs typeface="+mn-cs"/>
        </a:defRPr>
      </a:lvl4pPr>
      <a:lvl5pPr marL="1828384"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6" algn="l" defTabSz="914192" rtl="0" eaLnBrk="1" latinLnBrk="0" hangingPunct="1">
        <a:defRPr sz="1800" kern="1200">
          <a:solidFill>
            <a:schemeClr val="tx1"/>
          </a:solidFill>
          <a:latin typeface="+mn-lt"/>
          <a:ea typeface="+mn-ea"/>
          <a:cs typeface="+mn-cs"/>
        </a:defRPr>
      </a:lvl7pPr>
      <a:lvl8pPr marL="3199672" algn="l" defTabSz="914192" rtl="0" eaLnBrk="1" latinLnBrk="0" hangingPunct="1">
        <a:defRPr sz="1800" kern="1200">
          <a:solidFill>
            <a:schemeClr val="tx1"/>
          </a:solidFill>
          <a:latin typeface="+mn-lt"/>
          <a:ea typeface="+mn-ea"/>
          <a:cs typeface="+mn-cs"/>
        </a:defRPr>
      </a:lvl8pPr>
      <a:lvl9pPr marL="3656768" algn="l" defTabSz="91419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8"/>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17412" name="think-cell Slide" r:id="rId19" imgW="360" imgH="360" progId="TCLayout.ActiveDocument.1">
                  <p:embed/>
                </p:oleObj>
              </mc:Choice>
              <mc:Fallback>
                <p:oleObj name="think-cell Slide" r:id="rId19" imgW="360" imgH="360" progId="TCLayout.ActiveDocument.1">
                  <p:embed/>
                  <p:pic>
                    <p:nvPicPr>
                      <p:cNvPr id="16" name="Object 15"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71248" y="163512"/>
            <a:ext cx="8370209" cy="831851"/>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471223" y="1509714"/>
            <a:ext cx="8963554"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9250760" y="6675451"/>
            <a:ext cx="190896" cy="131763"/>
          </a:xfrm>
          <a:prstGeom prst="rect">
            <a:avLst/>
          </a:prstGeom>
          <a:noFill/>
          <a:ln w="9525" algn="ctr">
            <a:noFill/>
            <a:miter lim="800000"/>
            <a:headEnd/>
            <a:tailEnd/>
          </a:ln>
          <a:effectLst/>
        </p:spPr>
        <p:txBody>
          <a:bodyPr wrap="none" lIns="0" tIns="0" rIns="0" bIns="0"/>
          <a:lstStyle/>
          <a:p>
            <a:pPr algn="r" defTabSz="888798" fontAlgn="base">
              <a:spcBef>
                <a:spcPct val="0"/>
              </a:spcBef>
            </a:pPr>
            <a:fld id="{0AAE6F06-DF1F-4AFE-8A52-B806E3E9D437}" type="slidenum">
              <a:rPr lang="en-GB" sz="1100">
                <a:solidFill>
                  <a:srgbClr val="0072C6"/>
                </a:solidFill>
              </a:rPr>
              <a:pPr algn="r" defTabSz="888798" fontAlgn="base">
                <a:spcBef>
                  <a:spcPct val="0"/>
                </a:spcBef>
              </a:pPr>
              <a:t>‹#›</a:t>
            </a:fld>
            <a:endParaRPr lang="en-GB" sz="1100">
              <a:solidFill>
                <a:srgbClr val="0072C6"/>
              </a:solidFill>
            </a:endParaRPr>
          </a:p>
        </p:txBody>
      </p:sp>
      <p:pic>
        <p:nvPicPr>
          <p:cNvPr id="9" name="Picture 8" descr="logo-a5.p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25562" y="279908"/>
            <a:ext cx="816864" cy="509016"/>
          </a:xfrm>
          <a:prstGeom prst="rect">
            <a:avLst/>
          </a:prstGeom>
        </p:spPr>
      </p:pic>
      <p:sp>
        <p:nvSpPr>
          <p:cNvPr id="10" name="Date Placeholder 3"/>
          <p:cNvSpPr txBox="1">
            <a:spLocks/>
          </p:cNvSpPr>
          <p:nvPr/>
        </p:nvSpPr>
        <p:spPr>
          <a:xfrm>
            <a:off x="457200" y="6630578"/>
            <a:ext cx="1303242" cy="169277"/>
          </a:xfrm>
          <a:prstGeom prst="rect">
            <a:avLst/>
          </a:prstGeom>
        </p:spPr>
        <p:txBody>
          <a:bodyPr vert="horz" wrap="none" lIns="0" tIns="0" rIns="0" bIns="0" rtlCol="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GB" sz="1100" noProof="1">
                <a:solidFill>
                  <a:srgbClr val="0072C6"/>
                </a:solidFill>
              </a:rPr>
              <a:t>www.england.nhs.uk</a:t>
            </a:r>
          </a:p>
        </p:txBody>
      </p:sp>
    </p:spTree>
    <p:extLst>
      <p:ext uri="{BB962C8B-B14F-4D97-AF65-F5344CB8AC3E}">
        <p14:creationId xmlns:p14="http://schemas.microsoft.com/office/powerpoint/2010/main" val="274476615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Lst>
  <p:hf sldNum="0" hdr="0" dt="0"/>
  <p:txStyles>
    <p:titleStyle>
      <a:lvl1pPr algn="l" defTabSz="888798" rtl="0" eaLnBrk="1" fontAlgn="base" hangingPunct="1">
        <a:spcBef>
          <a:spcPct val="0"/>
        </a:spcBef>
        <a:spcAft>
          <a:spcPct val="0"/>
        </a:spcAft>
        <a:defRPr sz="2300" b="1">
          <a:solidFill>
            <a:schemeClr val="tx2"/>
          </a:solidFill>
          <a:latin typeface="+mj-lt"/>
          <a:ea typeface="+mj-ea"/>
          <a:cs typeface="+mj-cs"/>
        </a:defRPr>
      </a:lvl1pPr>
      <a:lvl2pPr algn="l" defTabSz="888798" rtl="0" eaLnBrk="1" fontAlgn="base" hangingPunct="1">
        <a:spcBef>
          <a:spcPct val="0"/>
        </a:spcBef>
        <a:spcAft>
          <a:spcPct val="0"/>
        </a:spcAft>
        <a:defRPr sz="2300" b="1">
          <a:solidFill>
            <a:schemeClr val="tx2"/>
          </a:solidFill>
          <a:latin typeface="Trebuchet MS" pitchFamily="34" charset="0"/>
          <a:cs typeface="Arial" charset="0"/>
        </a:defRPr>
      </a:lvl2pPr>
      <a:lvl3pPr algn="l" defTabSz="888798" rtl="0" eaLnBrk="1" fontAlgn="base" hangingPunct="1">
        <a:spcBef>
          <a:spcPct val="0"/>
        </a:spcBef>
        <a:spcAft>
          <a:spcPct val="0"/>
        </a:spcAft>
        <a:defRPr sz="2300" b="1">
          <a:solidFill>
            <a:schemeClr val="tx2"/>
          </a:solidFill>
          <a:latin typeface="Trebuchet MS" pitchFamily="34" charset="0"/>
          <a:cs typeface="Arial" charset="0"/>
        </a:defRPr>
      </a:lvl3pPr>
      <a:lvl4pPr algn="l" defTabSz="888798" rtl="0" eaLnBrk="1" fontAlgn="base" hangingPunct="1">
        <a:spcBef>
          <a:spcPct val="0"/>
        </a:spcBef>
        <a:spcAft>
          <a:spcPct val="0"/>
        </a:spcAft>
        <a:defRPr sz="2300" b="1">
          <a:solidFill>
            <a:schemeClr val="tx2"/>
          </a:solidFill>
          <a:latin typeface="Trebuchet MS" pitchFamily="34" charset="0"/>
          <a:cs typeface="Arial" charset="0"/>
        </a:defRPr>
      </a:lvl4pPr>
      <a:lvl5pPr algn="l" defTabSz="888798" rtl="0" eaLnBrk="1" fontAlgn="base" hangingPunct="1">
        <a:spcBef>
          <a:spcPct val="0"/>
        </a:spcBef>
        <a:spcAft>
          <a:spcPct val="0"/>
        </a:spcAft>
        <a:defRPr sz="2300" b="1">
          <a:solidFill>
            <a:schemeClr val="tx2"/>
          </a:solidFill>
          <a:latin typeface="Trebuchet MS" pitchFamily="34" charset="0"/>
          <a:cs typeface="Arial" charset="0"/>
        </a:defRPr>
      </a:lvl5pPr>
      <a:lvl6pPr marL="457097" algn="l" defTabSz="888798" rtl="0" eaLnBrk="1" fontAlgn="base" hangingPunct="1">
        <a:spcBef>
          <a:spcPct val="0"/>
        </a:spcBef>
        <a:spcAft>
          <a:spcPct val="0"/>
        </a:spcAft>
        <a:defRPr sz="2300" b="1">
          <a:solidFill>
            <a:schemeClr val="tx2"/>
          </a:solidFill>
          <a:latin typeface="Trebuchet MS" pitchFamily="34" charset="0"/>
          <a:cs typeface="Arial" charset="0"/>
        </a:defRPr>
      </a:lvl6pPr>
      <a:lvl7pPr marL="914192" algn="l" defTabSz="888798" rtl="0" eaLnBrk="1" fontAlgn="base" hangingPunct="1">
        <a:spcBef>
          <a:spcPct val="0"/>
        </a:spcBef>
        <a:spcAft>
          <a:spcPct val="0"/>
        </a:spcAft>
        <a:defRPr sz="2300" b="1">
          <a:solidFill>
            <a:schemeClr val="tx2"/>
          </a:solidFill>
          <a:latin typeface="Trebuchet MS" pitchFamily="34" charset="0"/>
          <a:cs typeface="Arial" charset="0"/>
        </a:defRPr>
      </a:lvl7pPr>
      <a:lvl8pPr marL="1371289" algn="l" defTabSz="888798" rtl="0" eaLnBrk="1" fontAlgn="base" hangingPunct="1">
        <a:spcBef>
          <a:spcPct val="0"/>
        </a:spcBef>
        <a:spcAft>
          <a:spcPct val="0"/>
        </a:spcAft>
        <a:defRPr sz="2300" b="1">
          <a:solidFill>
            <a:schemeClr val="tx2"/>
          </a:solidFill>
          <a:latin typeface="Trebuchet MS" pitchFamily="34" charset="0"/>
          <a:cs typeface="Arial" charset="0"/>
        </a:defRPr>
      </a:lvl8pPr>
      <a:lvl9pPr marL="1828384" algn="l" defTabSz="888798" rtl="0" eaLnBrk="1" fontAlgn="base" hangingPunct="1">
        <a:spcBef>
          <a:spcPct val="0"/>
        </a:spcBef>
        <a:spcAft>
          <a:spcPct val="0"/>
        </a:spcAft>
        <a:defRPr sz="2300" b="1">
          <a:solidFill>
            <a:schemeClr val="tx2"/>
          </a:solidFill>
          <a:latin typeface="Trebuchet MS" pitchFamily="34" charset="0"/>
          <a:cs typeface="Arial" charset="0"/>
        </a:defRPr>
      </a:lvl9pPr>
    </p:titleStyle>
    <p:bodyStyle>
      <a:lvl1pPr algn="l" defTabSz="888798" rtl="0" eaLnBrk="1" fontAlgn="base" hangingPunct="1">
        <a:spcBef>
          <a:spcPct val="20000"/>
        </a:spcBef>
        <a:spcAft>
          <a:spcPct val="0"/>
        </a:spcAft>
        <a:defRPr sz="1600" b="1">
          <a:solidFill>
            <a:schemeClr val="tx1"/>
          </a:solidFill>
          <a:latin typeface="+mn-lt"/>
          <a:ea typeface="+mn-ea"/>
          <a:cs typeface="+mn-cs"/>
        </a:defRPr>
      </a:lvl1pPr>
      <a:lvl2pPr marL="444399" indent="-222198" algn="l" defTabSz="888798" rtl="0" eaLnBrk="1" fontAlgn="base" hangingPunct="1">
        <a:spcBef>
          <a:spcPct val="20000"/>
        </a:spcBef>
        <a:spcAft>
          <a:spcPct val="0"/>
        </a:spcAft>
        <a:buClrTx/>
        <a:buChar char="•"/>
        <a:defRPr sz="1600">
          <a:solidFill>
            <a:schemeClr val="tx1"/>
          </a:solidFill>
          <a:latin typeface="+mn-lt"/>
          <a:cs typeface="+mn-cs"/>
        </a:defRPr>
      </a:lvl2pPr>
      <a:lvl3pPr marL="888798" indent="-222198" algn="l" defTabSz="888798"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7959" indent="-226961" algn="l" defTabSz="888798"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209" indent="-220613" algn="l" defTabSz="888798"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304"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399"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497"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6592"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7"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9" algn="l" defTabSz="914192" rtl="0" eaLnBrk="1" latinLnBrk="0" hangingPunct="1">
        <a:defRPr sz="1800" kern="1200">
          <a:solidFill>
            <a:schemeClr val="tx1"/>
          </a:solidFill>
          <a:latin typeface="+mn-lt"/>
          <a:ea typeface="+mn-ea"/>
          <a:cs typeface="+mn-cs"/>
        </a:defRPr>
      </a:lvl4pPr>
      <a:lvl5pPr marL="1828384"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6" algn="l" defTabSz="914192" rtl="0" eaLnBrk="1" latinLnBrk="0" hangingPunct="1">
        <a:defRPr sz="1800" kern="1200">
          <a:solidFill>
            <a:schemeClr val="tx1"/>
          </a:solidFill>
          <a:latin typeface="+mn-lt"/>
          <a:ea typeface="+mn-ea"/>
          <a:cs typeface="+mn-cs"/>
        </a:defRPr>
      </a:lvl7pPr>
      <a:lvl8pPr marL="3199672" algn="l" defTabSz="914192" rtl="0" eaLnBrk="1" latinLnBrk="0" hangingPunct="1">
        <a:defRPr sz="1800" kern="1200">
          <a:solidFill>
            <a:schemeClr val="tx1"/>
          </a:solidFill>
          <a:latin typeface="+mn-lt"/>
          <a:ea typeface="+mn-ea"/>
          <a:cs typeface="+mn-cs"/>
        </a:defRPr>
      </a:lvl8pPr>
      <a:lvl9pPr marL="3656768" algn="l" defTabSz="91419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7"/>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25604" name="think-cell Slide" r:id="rId18" imgW="360" imgH="360" progId="TCLayout.ActiveDocument.1">
                  <p:embed/>
                </p:oleObj>
              </mc:Choice>
              <mc:Fallback>
                <p:oleObj name="think-cell Slide" r:id="rId18" imgW="360" imgH="360" progId="TCLayout.ActiveDocument.1">
                  <p:embed/>
                  <p:pic>
                    <p:nvPicPr>
                      <p:cNvPr id="16" name="Object 15"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71248" y="163512"/>
            <a:ext cx="8370209" cy="831851"/>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471223" y="1509714"/>
            <a:ext cx="8963554"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9250760" y="6675451"/>
            <a:ext cx="190896" cy="131763"/>
          </a:xfrm>
          <a:prstGeom prst="rect">
            <a:avLst/>
          </a:prstGeom>
          <a:noFill/>
          <a:ln w="9525" algn="ctr">
            <a:noFill/>
            <a:miter lim="800000"/>
            <a:headEnd/>
            <a:tailEnd/>
          </a:ln>
          <a:effectLst/>
        </p:spPr>
        <p:txBody>
          <a:bodyPr wrap="none" lIns="0" tIns="0" rIns="0" bIns="0"/>
          <a:lstStyle/>
          <a:p>
            <a:pPr algn="r" defTabSz="888798" fontAlgn="base">
              <a:spcBef>
                <a:spcPct val="0"/>
              </a:spcBef>
            </a:pPr>
            <a:fld id="{0AAE6F06-DF1F-4AFE-8A52-B806E3E9D437}" type="slidenum">
              <a:rPr lang="en-GB" sz="900">
                <a:solidFill>
                  <a:srgbClr val="0072C6"/>
                </a:solidFill>
              </a:rPr>
              <a:pPr algn="r" defTabSz="888798" fontAlgn="base">
                <a:spcBef>
                  <a:spcPct val="0"/>
                </a:spcBef>
              </a:pPr>
              <a:t>‹#›</a:t>
            </a:fld>
            <a:endParaRPr lang="en-GB" sz="900">
              <a:solidFill>
                <a:srgbClr val="0072C6"/>
              </a:solidFill>
            </a:endParaRPr>
          </a:p>
        </p:txBody>
      </p:sp>
      <p:pic>
        <p:nvPicPr>
          <p:cNvPr id="9" name="Picture 8" descr="logo-a5.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925562" y="279908"/>
            <a:ext cx="816864" cy="509016"/>
          </a:xfrm>
          <a:prstGeom prst="rect">
            <a:avLst/>
          </a:prstGeom>
        </p:spPr>
      </p:pic>
      <p:sp>
        <p:nvSpPr>
          <p:cNvPr id="10" name="Date Placeholder 3"/>
          <p:cNvSpPr txBox="1">
            <a:spLocks/>
          </p:cNvSpPr>
          <p:nvPr/>
        </p:nvSpPr>
        <p:spPr>
          <a:xfrm>
            <a:off x="457200" y="6630574"/>
            <a:ext cx="1303242" cy="169277"/>
          </a:xfrm>
          <a:prstGeom prst="rect">
            <a:avLst/>
          </a:prstGeom>
        </p:spPr>
        <p:txBody>
          <a:bodyPr vert="horz" wrap="none" lIns="0" tIns="0" rIns="0" bIns="0" rtlCol="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GB" sz="1100" noProof="1">
                <a:solidFill>
                  <a:srgbClr val="0072C6"/>
                </a:solidFill>
              </a:rPr>
              <a:t>www.england.nhs.uk</a:t>
            </a:r>
          </a:p>
        </p:txBody>
      </p:sp>
    </p:spTree>
    <p:extLst>
      <p:ext uri="{BB962C8B-B14F-4D97-AF65-F5344CB8AC3E}">
        <p14:creationId xmlns:p14="http://schemas.microsoft.com/office/powerpoint/2010/main" val="262792444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Lst>
  <p:hf sldNum="0" hdr="0" dt="0"/>
  <p:txStyles>
    <p:titleStyle>
      <a:lvl1pPr algn="l" defTabSz="888798" rtl="0" eaLnBrk="1" fontAlgn="base" hangingPunct="1">
        <a:spcBef>
          <a:spcPct val="0"/>
        </a:spcBef>
        <a:spcAft>
          <a:spcPct val="0"/>
        </a:spcAft>
        <a:defRPr sz="2300" b="1">
          <a:solidFill>
            <a:schemeClr val="tx2"/>
          </a:solidFill>
          <a:latin typeface="+mj-lt"/>
          <a:ea typeface="+mj-ea"/>
          <a:cs typeface="+mj-cs"/>
        </a:defRPr>
      </a:lvl1pPr>
      <a:lvl2pPr algn="l" defTabSz="888798" rtl="0" eaLnBrk="1" fontAlgn="base" hangingPunct="1">
        <a:spcBef>
          <a:spcPct val="0"/>
        </a:spcBef>
        <a:spcAft>
          <a:spcPct val="0"/>
        </a:spcAft>
        <a:defRPr sz="2300" b="1">
          <a:solidFill>
            <a:schemeClr val="tx2"/>
          </a:solidFill>
          <a:latin typeface="Trebuchet MS" pitchFamily="34" charset="0"/>
          <a:cs typeface="Arial" charset="0"/>
        </a:defRPr>
      </a:lvl2pPr>
      <a:lvl3pPr algn="l" defTabSz="888798" rtl="0" eaLnBrk="1" fontAlgn="base" hangingPunct="1">
        <a:spcBef>
          <a:spcPct val="0"/>
        </a:spcBef>
        <a:spcAft>
          <a:spcPct val="0"/>
        </a:spcAft>
        <a:defRPr sz="2300" b="1">
          <a:solidFill>
            <a:schemeClr val="tx2"/>
          </a:solidFill>
          <a:latin typeface="Trebuchet MS" pitchFamily="34" charset="0"/>
          <a:cs typeface="Arial" charset="0"/>
        </a:defRPr>
      </a:lvl3pPr>
      <a:lvl4pPr algn="l" defTabSz="888798" rtl="0" eaLnBrk="1" fontAlgn="base" hangingPunct="1">
        <a:spcBef>
          <a:spcPct val="0"/>
        </a:spcBef>
        <a:spcAft>
          <a:spcPct val="0"/>
        </a:spcAft>
        <a:defRPr sz="2300" b="1">
          <a:solidFill>
            <a:schemeClr val="tx2"/>
          </a:solidFill>
          <a:latin typeface="Trebuchet MS" pitchFamily="34" charset="0"/>
          <a:cs typeface="Arial" charset="0"/>
        </a:defRPr>
      </a:lvl4pPr>
      <a:lvl5pPr algn="l" defTabSz="888798" rtl="0" eaLnBrk="1" fontAlgn="base" hangingPunct="1">
        <a:spcBef>
          <a:spcPct val="0"/>
        </a:spcBef>
        <a:spcAft>
          <a:spcPct val="0"/>
        </a:spcAft>
        <a:defRPr sz="2300" b="1">
          <a:solidFill>
            <a:schemeClr val="tx2"/>
          </a:solidFill>
          <a:latin typeface="Trebuchet MS" pitchFamily="34" charset="0"/>
          <a:cs typeface="Arial" charset="0"/>
        </a:defRPr>
      </a:lvl5pPr>
      <a:lvl6pPr marL="457097" algn="l" defTabSz="888798" rtl="0" eaLnBrk="1" fontAlgn="base" hangingPunct="1">
        <a:spcBef>
          <a:spcPct val="0"/>
        </a:spcBef>
        <a:spcAft>
          <a:spcPct val="0"/>
        </a:spcAft>
        <a:defRPr sz="2300" b="1">
          <a:solidFill>
            <a:schemeClr val="tx2"/>
          </a:solidFill>
          <a:latin typeface="Trebuchet MS" pitchFamily="34" charset="0"/>
          <a:cs typeface="Arial" charset="0"/>
        </a:defRPr>
      </a:lvl6pPr>
      <a:lvl7pPr marL="914192" algn="l" defTabSz="888798" rtl="0" eaLnBrk="1" fontAlgn="base" hangingPunct="1">
        <a:spcBef>
          <a:spcPct val="0"/>
        </a:spcBef>
        <a:spcAft>
          <a:spcPct val="0"/>
        </a:spcAft>
        <a:defRPr sz="2300" b="1">
          <a:solidFill>
            <a:schemeClr val="tx2"/>
          </a:solidFill>
          <a:latin typeface="Trebuchet MS" pitchFamily="34" charset="0"/>
          <a:cs typeface="Arial" charset="0"/>
        </a:defRPr>
      </a:lvl7pPr>
      <a:lvl8pPr marL="1371289" algn="l" defTabSz="888798" rtl="0" eaLnBrk="1" fontAlgn="base" hangingPunct="1">
        <a:spcBef>
          <a:spcPct val="0"/>
        </a:spcBef>
        <a:spcAft>
          <a:spcPct val="0"/>
        </a:spcAft>
        <a:defRPr sz="2300" b="1">
          <a:solidFill>
            <a:schemeClr val="tx2"/>
          </a:solidFill>
          <a:latin typeface="Trebuchet MS" pitchFamily="34" charset="0"/>
          <a:cs typeface="Arial" charset="0"/>
        </a:defRPr>
      </a:lvl8pPr>
      <a:lvl9pPr marL="1828384" algn="l" defTabSz="888798" rtl="0" eaLnBrk="1" fontAlgn="base" hangingPunct="1">
        <a:spcBef>
          <a:spcPct val="0"/>
        </a:spcBef>
        <a:spcAft>
          <a:spcPct val="0"/>
        </a:spcAft>
        <a:defRPr sz="2300" b="1">
          <a:solidFill>
            <a:schemeClr val="tx2"/>
          </a:solidFill>
          <a:latin typeface="Trebuchet MS" pitchFamily="34" charset="0"/>
          <a:cs typeface="Arial" charset="0"/>
        </a:defRPr>
      </a:lvl9pPr>
    </p:titleStyle>
    <p:bodyStyle>
      <a:lvl1pPr algn="l" defTabSz="888798" rtl="0" eaLnBrk="1" fontAlgn="base" hangingPunct="1">
        <a:spcBef>
          <a:spcPct val="20000"/>
        </a:spcBef>
        <a:spcAft>
          <a:spcPct val="0"/>
        </a:spcAft>
        <a:defRPr sz="1600" b="1">
          <a:solidFill>
            <a:schemeClr val="tx1"/>
          </a:solidFill>
          <a:latin typeface="+mn-lt"/>
          <a:ea typeface="+mn-ea"/>
          <a:cs typeface="+mn-cs"/>
        </a:defRPr>
      </a:lvl1pPr>
      <a:lvl2pPr marL="444399" indent="-222198" algn="l" defTabSz="888798" rtl="0" eaLnBrk="1" fontAlgn="base" hangingPunct="1">
        <a:spcBef>
          <a:spcPct val="20000"/>
        </a:spcBef>
        <a:spcAft>
          <a:spcPct val="0"/>
        </a:spcAft>
        <a:buClrTx/>
        <a:buChar char="•"/>
        <a:defRPr sz="1600">
          <a:solidFill>
            <a:schemeClr val="tx1"/>
          </a:solidFill>
          <a:latin typeface="+mn-lt"/>
          <a:cs typeface="+mn-cs"/>
        </a:defRPr>
      </a:lvl2pPr>
      <a:lvl3pPr marL="888798" indent="-222198" algn="l" defTabSz="888798"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7959" indent="-226961" algn="l" defTabSz="888798"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209" indent="-220613" algn="l" defTabSz="888798"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304"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399"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497"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6592"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7"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9" algn="l" defTabSz="914192" rtl="0" eaLnBrk="1" latinLnBrk="0" hangingPunct="1">
        <a:defRPr sz="1800" kern="1200">
          <a:solidFill>
            <a:schemeClr val="tx1"/>
          </a:solidFill>
          <a:latin typeface="+mn-lt"/>
          <a:ea typeface="+mn-ea"/>
          <a:cs typeface="+mn-cs"/>
        </a:defRPr>
      </a:lvl4pPr>
      <a:lvl5pPr marL="1828384"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6" algn="l" defTabSz="914192" rtl="0" eaLnBrk="1" latinLnBrk="0" hangingPunct="1">
        <a:defRPr sz="1800" kern="1200">
          <a:solidFill>
            <a:schemeClr val="tx1"/>
          </a:solidFill>
          <a:latin typeface="+mn-lt"/>
          <a:ea typeface="+mn-ea"/>
          <a:cs typeface="+mn-cs"/>
        </a:defRPr>
      </a:lvl7pPr>
      <a:lvl8pPr marL="3199672" algn="l" defTabSz="914192" rtl="0" eaLnBrk="1" latinLnBrk="0" hangingPunct="1">
        <a:defRPr sz="1800" kern="1200">
          <a:solidFill>
            <a:schemeClr val="tx1"/>
          </a:solidFill>
          <a:latin typeface="+mn-lt"/>
          <a:ea typeface="+mn-ea"/>
          <a:cs typeface="+mn-cs"/>
        </a:defRPr>
      </a:lvl8pPr>
      <a:lvl9pPr marL="3656768" algn="l" defTabSz="91419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074" name="Object 15" hidden="1"/>
          <p:cNvGraphicFramePr>
            <a:graphicFrameLocks noChangeAspect="1"/>
          </p:cNvGraphicFramePr>
          <p:nvPr>
            <p:custDataLst>
              <p:tags r:id="rId19"/>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3796" name="think-cell Slide" r:id="rId20" imgW="360" imgH="360" progId="TCLayout.ActiveDocument.1">
                  <p:embed/>
                </p:oleObj>
              </mc:Choice>
              <mc:Fallback>
                <p:oleObj name="think-cell Slide" r:id="rId20" imgW="360" imgH="360" progId="TCLayout.ActiveDocument.1">
                  <p:embed/>
                  <p:pic>
                    <p:nvPicPr>
                      <p:cNvPr id="3074" name="Object 15"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 name="Rectangle 2"/>
          <p:cNvSpPr>
            <a:spLocks noGrp="1" noChangeArrowheads="1"/>
          </p:cNvSpPr>
          <p:nvPr>
            <p:ph type="title"/>
          </p:nvPr>
        </p:nvSpPr>
        <p:spPr bwMode="auto">
          <a:xfrm>
            <a:off x="471239" y="163512"/>
            <a:ext cx="8370227"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44429" rIns="0" bIns="44429" numCol="1" anchor="b" anchorCtr="0" compatLnSpc="1">
            <a:prstTxWarp prst="textNoShape">
              <a:avLst/>
            </a:prstTxWarp>
          </a:bodyPr>
          <a:lstStyle/>
          <a:p>
            <a:pPr lvl="0"/>
            <a:r>
              <a:rPr lang="en-GB" altLang="en-US"/>
              <a:t>Slide title</a:t>
            </a:r>
          </a:p>
        </p:txBody>
      </p:sp>
      <p:sp>
        <p:nvSpPr>
          <p:cNvPr id="3076" name="Rectangle 10"/>
          <p:cNvSpPr>
            <a:spLocks noGrp="1" noChangeArrowheads="1"/>
          </p:cNvSpPr>
          <p:nvPr>
            <p:ph type="body" idx="1"/>
          </p:nvPr>
        </p:nvSpPr>
        <p:spPr bwMode="auto">
          <a:xfrm>
            <a:off x="471223" y="1509713"/>
            <a:ext cx="8963554"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Body text</a:t>
            </a:r>
          </a:p>
          <a:p>
            <a:pPr lvl="1"/>
            <a:r>
              <a:rPr lang="en-GB" altLang="en-US"/>
              <a:t>First level</a:t>
            </a:r>
          </a:p>
          <a:p>
            <a:pPr lvl="2"/>
            <a:r>
              <a:rPr lang="en-GB" altLang="en-US"/>
              <a:t>Second level</a:t>
            </a:r>
          </a:p>
          <a:p>
            <a:pPr lvl="3"/>
            <a:r>
              <a:rPr lang="en-GB" altLang="en-US"/>
              <a:t>Third level</a:t>
            </a:r>
          </a:p>
          <a:p>
            <a:pPr lvl="4"/>
            <a:r>
              <a:rPr lang="en-GB" altLang="en-US"/>
              <a:t>Quotation level</a:t>
            </a:r>
          </a:p>
        </p:txBody>
      </p:sp>
      <p:sp>
        <p:nvSpPr>
          <p:cNvPr id="3077"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134FAA55-1BEA-409D-83FE-51FF2E8EAEE4}" type="slidenum">
              <a:rPr lang="en-GB" altLang="en-US" sz="1100" smtClean="0">
                <a:solidFill>
                  <a:srgbClr val="0072C6"/>
                </a:solidFill>
              </a:rPr>
              <a:pPr algn="r" fontAlgn="base">
                <a:spcBef>
                  <a:spcPct val="0"/>
                </a:spcBef>
                <a:spcAft>
                  <a:spcPct val="0"/>
                </a:spcAft>
                <a:defRPr/>
              </a:pPr>
              <a:t>‹#›</a:t>
            </a:fld>
            <a:endParaRPr lang="en-GB" altLang="en-US" sz="1100">
              <a:solidFill>
                <a:srgbClr val="0072C6"/>
              </a:solidFill>
            </a:endParaRPr>
          </a:p>
        </p:txBody>
      </p:sp>
      <p:pic>
        <p:nvPicPr>
          <p:cNvPr id="3078" name="Picture 8" descr="logo-a5.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spTree>
    <p:extLst>
      <p:ext uri="{BB962C8B-B14F-4D97-AF65-F5344CB8AC3E}">
        <p14:creationId xmlns:p14="http://schemas.microsoft.com/office/powerpoint/2010/main" val="71416413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4" r:id="rId4"/>
    <p:sldLayoutId id="2147483945"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p:hf sldNum="0" hdr="0" dt="0"/>
  <p:txStyles>
    <p:titleStyle>
      <a:lvl1pPr algn="l" defTabSz="888798" rtl="0" eaLnBrk="1" fontAlgn="base" hangingPunct="1">
        <a:spcBef>
          <a:spcPct val="0"/>
        </a:spcBef>
        <a:spcAft>
          <a:spcPct val="0"/>
        </a:spcAft>
        <a:defRPr sz="2300" b="1">
          <a:solidFill>
            <a:schemeClr val="tx2"/>
          </a:solidFill>
          <a:latin typeface="+mj-lt"/>
          <a:ea typeface="+mj-ea"/>
          <a:cs typeface="+mj-cs"/>
        </a:defRPr>
      </a:lvl1pPr>
      <a:lvl2pPr algn="l" defTabSz="888798" rtl="0" eaLnBrk="1" fontAlgn="base" hangingPunct="1">
        <a:spcBef>
          <a:spcPct val="0"/>
        </a:spcBef>
        <a:spcAft>
          <a:spcPct val="0"/>
        </a:spcAft>
        <a:defRPr sz="2300" b="1">
          <a:solidFill>
            <a:schemeClr val="tx2"/>
          </a:solidFill>
          <a:latin typeface="Arial" charset="0"/>
          <a:cs typeface="Arial" charset="0"/>
        </a:defRPr>
      </a:lvl2pPr>
      <a:lvl3pPr algn="l" defTabSz="888798" rtl="0" eaLnBrk="1" fontAlgn="base" hangingPunct="1">
        <a:spcBef>
          <a:spcPct val="0"/>
        </a:spcBef>
        <a:spcAft>
          <a:spcPct val="0"/>
        </a:spcAft>
        <a:defRPr sz="2300" b="1">
          <a:solidFill>
            <a:schemeClr val="tx2"/>
          </a:solidFill>
          <a:latin typeface="Arial" charset="0"/>
          <a:cs typeface="Arial" charset="0"/>
        </a:defRPr>
      </a:lvl3pPr>
      <a:lvl4pPr algn="l" defTabSz="888798" rtl="0" eaLnBrk="1" fontAlgn="base" hangingPunct="1">
        <a:spcBef>
          <a:spcPct val="0"/>
        </a:spcBef>
        <a:spcAft>
          <a:spcPct val="0"/>
        </a:spcAft>
        <a:defRPr sz="2300" b="1">
          <a:solidFill>
            <a:schemeClr val="tx2"/>
          </a:solidFill>
          <a:latin typeface="Arial" charset="0"/>
          <a:cs typeface="Arial" charset="0"/>
        </a:defRPr>
      </a:lvl4pPr>
      <a:lvl5pPr algn="l" defTabSz="888798" rtl="0" eaLnBrk="1" fontAlgn="base" hangingPunct="1">
        <a:spcBef>
          <a:spcPct val="0"/>
        </a:spcBef>
        <a:spcAft>
          <a:spcPct val="0"/>
        </a:spcAft>
        <a:defRPr sz="2300" b="1">
          <a:solidFill>
            <a:schemeClr val="tx2"/>
          </a:solidFill>
          <a:latin typeface="Arial" charset="0"/>
          <a:cs typeface="Arial" charset="0"/>
        </a:defRPr>
      </a:lvl5pPr>
      <a:lvl6pPr marL="457097" algn="l" defTabSz="888798" rtl="0" eaLnBrk="1" fontAlgn="base" hangingPunct="1">
        <a:spcBef>
          <a:spcPct val="0"/>
        </a:spcBef>
        <a:spcAft>
          <a:spcPct val="0"/>
        </a:spcAft>
        <a:defRPr sz="2300" b="1">
          <a:solidFill>
            <a:schemeClr val="tx2"/>
          </a:solidFill>
          <a:latin typeface="Trebuchet MS" pitchFamily="34" charset="0"/>
          <a:cs typeface="Arial" charset="0"/>
        </a:defRPr>
      </a:lvl6pPr>
      <a:lvl7pPr marL="914192" algn="l" defTabSz="888798" rtl="0" eaLnBrk="1" fontAlgn="base" hangingPunct="1">
        <a:spcBef>
          <a:spcPct val="0"/>
        </a:spcBef>
        <a:spcAft>
          <a:spcPct val="0"/>
        </a:spcAft>
        <a:defRPr sz="2300" b="1">
          <a:solidFill>
            <a:schemeClr val="tx2"/>
          </a:solidFill>
          <a:latin typeface="Trebuchet MS" pitchFamily="34" charset="0"/>
          <a:cs typeface="Arial" charset="0"/>
        </a:defRPr>
      </a:lvl7pPr>
      <a:lvl8pPr marL="1371289" algn="l" defTabSz="888798" rtl="0" eaLnBrk="1" fontAlgn="base" hangingPunct="1">
        <a:spcBef>
          <a:spcPct val="0"/>
        </a:spcBef>
        <a:spcAft>
          <a:spcPct val="0"/>
        </a:spcAft>
        <a:defRPr sz="2300" b="1">
          <a:solidFill>
            <a:schemeClr val="tx2"/>
          </a:solidFill>
          <a:latin typeface="Trebuchet MS" pitchFamily="34" charset="0"/>
          <a:cs typeface="Arial" charset="0"/>
        </a:defRPr>
      </a:lvl8pPr>
      <a:lvl9pPr marL="1828384" algn="l" defTabSz="888798" rtl="0" eaLnBrk="1" fontAlgn="base" hangingPunct="1">
        <a:spcBef>
          <a:spcPct val="0"/>
        </a:spcBef>
        <a:spcAft>
          <a:spcPct val="0"/>
        </a:spcAft>
        <a:defRPr sz="2300" b="1">
          <a:solidFill>
            <a:schemeClr val="tx2"/>
          </a:solidFill>
          <a:latin typeface="Trebuchet MS" pitchFamily="34" charset="0"/>
          <a:cs typeface="Arial" charset="0"/>
        </a:defRPr>
      </a:lvl9pPr>
    </p:titleStyle>
    <p:bodyStyle>
      <a:lvl1pPr algn="l" defTabSz="888798" rtl="0" eaLnBrk="1" fontAlgn="base" hangingPunct="1">
        <a:spcBef>
          <a:spcPct val="20000"/>
        </a:spcBef>
        <a:spcAft>
          <a:spcPct val="0"/>
        </a:spcAft>
        <a:defRPr sz="1600" b="1">
          <a:solidFill>
            <a:schemeClr val="tx1"/>
          </a:solidFill>
          <a:latin typeface="+mn-lt"/>
          <a:ea typeface="+mn-ea"/>
          <a:cs typeface="+mn-cs"/>
        </a:defRPr>
      </a:lvl1pPr>
      <a:lvl2pPr marL="444399" indent="-222198" algn="l" defTabSz="888798" rtl="0" eaLnBrk="1" fontAlgn="base" hangingPunct="1">
        <a:spcBef>
          <a:spcPct val="20000"/>
        </a:spcBef>
        <a:spcAft>
          <a:spcPct val="0"/>
        </a:spcAft>
        <a:buChar char="•"/>
        <a:defRPr sz="1600">
          <a:solidFill>
            <a:schemeClr val="tx1"/>
          </a:solidFill>
          <a:latin typeface="+mn-lt"/>
          <a:cs typeface="+mn-cs"/>
        </a:defRPr>
      </a:lvl2pPr>
      <a:lvl3pPr marL="888798" indent="-222198" algn="l" defTabSz="888798" rtl="0" eaLnBrk="1" fontAlgn="base" hangingPunct="1">
        <a:spcBef>
          <a:spcPct val="20000"/>
        </a:spcBef>
        <a:spcAft>
          <a:spcPct val="0"/>
        </a:spcAft>
        <a:buFont typeface="Arial" charset="0"/>
        <a:buChar char="•"/>
        <a:defRPr sz="1600">
          <a:solidFill>
            <a:schemeClr val="tx1"/>
          </a:solidFill>
          <a:latin typeface="+mn-lt"/>
          <a:cs typeface="+mn-cs"/>
        </a:defRPr>
      </a:lvl3pPr>
      <a:lvl4pPr marL="1337959" indent="-226961" algn="l" defTabSz="888798" rtl="0" eaLnBrk="1" fontAlgn="base" hangingPunct="1">
        <a:spcBef>
          <a:spcPct val="20000"/>
        </a:spcBef>
        <a:spcAft>
          <a:spcPct val="0"/>
        </a:spcAft>
        <a:buFont typeface="Trebuchet MS" pitchFamily="34" charset="0"/>
        <a:buChar char="–"/>
        <a:defRPr sz="1600">
          <a:solidFill>
            <a:schemeClr val="tx1"/>
          </a:solidFill>
          <a:latin typeface="+mn-lt"/>
          <a:cs typeface="+mn-cs"/>
        </a:defRPr>
      </a:lvl4pPr>
      <a:lvl5pPr marL="1998209" indent="-220613" algn="l" defTabSz="888798" rtl="0" eaLnBrk="1" fontAlgn="base" hangingPunct="1">
        <a:spcBef>
          <a:spcPct val="20000"/>
        </a:spcBef>
        <a:spcAft>
          <a:spcPct val="0"/>
        </a:spcAft>
        <a:buFont typeface="Trebuchet MS" pitchFamily="34" charset="0"/>
        <a:buChar char="–"/>
        <a:defRPr sz="1600">
          <a:solidFill>
            <a:schemeClr val="tx1"/>
          </a:solidFill>
          <a:latin typeface="+mn-lt"/>
          <a:cs typeface="+mn-cs"/>
        </a:defRPr>
      </a:lvl5pPr>
      <a:lvl6pPr marL="2455304"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399"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497"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6592"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7"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9" algn="l" defTabSz="914192" rtl="0" eaLnBrk="1" latinLnBrk="0" hangingPunct="1">
        <a:defRPr sz="1800" kern="1200">
          <a:solidFill>
            <a:schemeClr val="tx1"/>
          </a:solidFill>
          <a:latin typeface="+mn-lt"/>
          <a:ea typeface="+mn-ea"/>
          <a:cs typeface="+mn-cs"/>
        </a:defRPr>
      </a:lvl4pPr>
      <a:lvl5pPr marL="1828384"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6" algn="l" defTabSz="914192" rtl="0" eaLnBrk="1" latinLnBrk="0" hangingPunct="1">
        <a:defRPr sz="1800" kern="1200">
          <a:solidFill>
            <a:schemeClr val="tx1"/>
          </a:solidFill>
          <a:latin typeface="+mn-lt"/>
          <a:ea typeface="+mn-ea"/>
          <a:cs typeface="+mn-cs"/>
        </a:defRPr>
      </a:lvl7pPr>
      <a:lvl8pPr marL="3199672" algn="l" defTabSz="914192" rtl="0" eaLnBrk="1" latinLnBrk="0" hangingPunct="1">
        <a:defRPr sz="1800" kern="1200">
          <a:solidFill>
            <a:schemeClr val="tx1"/>
          </a:solidFill>
          <a:latin typeface="+mn-lt"/>
          <a:ea typeface="+mn-ea"/>
          <a:cs typeface="+mn-cs"/>
        </a:defRPr>
      </a:lvl8pPr>
      <a:lvl9pPr marL="3656768"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9.png"/><Relationship Id="rId7" Type="http://schemas.openxmlformats.org/officeDocument/2006/relationships/diagramLayout" Target="../diagrams/layout4.xml"/><Relationship Id="rId2" Type="http://schemas.openxmlformats.org/officeDocument/2006/relationships/notesSlide" Target="../notesSlides/notesSlide8.xml"/><Relationship Id="rId1" Type="http://schemas.openxmlformats.org/officeDocument/2006/relationships/slideLayout" Target="../slideLayouts/slideLayout148.xml"/><Relationship Id="rId6" Type="http://schemas.openxmlformats.org/officeDocument/2006/relationships/diagramData" Target="../diagrams/data4.xml"/><Relationship Id="rId5" Type="http://schemas.openxmlformats.org/officeDocument/2006/relationships/image" Target="../media/image11.png"/><Relationship Id="rId10" Type="http://schemas.microsoft.com/office/2007/relationships/diagramDrawing" Target="../diagrams/drawing4.xml"/><Relationship Id="rId4" Type="http://schemas.openxmlformats.org/officeDocument/2006/relationships/image" Target="../media/image10.jpeg"/><Relationship Id="rId9"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hyperlink" Target="https://www.healthylondon.org/education-mental-health-practitioner-blog/" TargetMode="External"/><Relationship Id="rId5" Type="http://schemas.openxmlformats.org/officeDocument/2006/relationships/image" Target="../media/image2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8.xm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8.xml"/><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8.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0.jpeg"/><Relationship Id="rId7" Type="http://schemas.openxmlformats.org/officeDocument/2006/relationships/diagramQuickStyle" Target="../diagrams/quickStyle5.xml"/><Relationship Id="rId2"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1.pn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0.jpeg"/><Relationship Id="rId7"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0.jpeg"/><Relationship Id="rId7"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future.nhs.uk/CYPMH_GPW2/view?objectId=17501840"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mailto:england.cyp-mentalhealth@nhs.net"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0.jpeg"/><Relationship Id="rId7"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11.png"/><Relationship Id="rId9" Type="http://schemas.openxmlformats.org/officeDocument/2006/relationships/image" Target="../media/image33.svg"/></Relationships>
</file>

<file path=ppt/slides/_rels/slide2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hyperlink" Target="https://learning.nspcc.org.uk/research-resources/briefings/gillick-competency-and-fraser-guidelines/" TargetMode="External"/><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48.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32.svg"/><Relationship Id="rId4" Type="http://schemas.openxmlformats.org/officeDocument/2006/relationships/image" Target="../media/image9.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0.jpeg"/><Relationship Id="rId7" Type="http://schemas.openxmlformats.org/officeDocument/2006/relationships/diagramQuickStyle" Target="../diagrams/quickStyle6.xml"/><Relationship Id="rId2"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1.png"/><Relationship Id="rId9" Type="http://schemas.microsoft.com/office/2007/relationships/diagramDrawing" Target="../diagrams/drawing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5" Type="http://schemas.openxmlformats.org/officeDocument/2006/relationships/image" Target="../media/image34.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5" Type="http://schemas.openxmlformats.org/officeDocument/2006/relationships/image" Target="../media/image3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8.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148.xml"/><Relationship Id="rId6" Type="http://schemas.openxmlformats.org/officeDocument/2006/relationships/diagramData" Target="../diagrams/data1.xml"/><Relationship Id="rId5" Type="http://schemas.openxmlformats.org/officeDocument/2006/relationships/image" Target="../media/image11.png"/><Relationship Id="rId10" Type="http://schemas.microsoft.com/office/2007/relationships/diagramDrawing" Target="../diagrams/drawing1.xml"/><Relationship Id="rId4" Type="http://schemas.openxmlformats.org/officeDocument/2006/relationships/image" Target="../media/image10.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careers.nhs.uk/news/could-you-be-education-mental-health-practitioner?utm_source=Twitter&amp;utm_medium=social&amp;utm_campaign=SocialSignIn"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future.nhs.uk/CYPMH_GrP/view?objectId=1378984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8.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Layout" Target="../diagrams/layout3.xml"/><Relationship Id="rId1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diagramLayout" Target="../diagrams/layout2.xml"/><Relationship Id="rId12" Type="http://schemas.openxmlformats.org/officeDocument/2006/relationships/diagramData" Target="../diagrams/data3.xml"/><Relationship Id="rId17" Type="http://schemas.openxmlformats.org/officeDocument/2006/relationships/image" Target="../media/image13.png"/><Relationship Id="rId2" Type="http://schemas.openxmlformats.org/officeDocument/2006/relationships/notesSlide" Target="../notesSlides/notesSlide6.xml"/><Relationship Id="rId16" Type="http://schemas.microsoft.com/office/2007/relationships/diagramDrawing" Target="../diagrams/drawing3.xml"/><Relationship Id="rId1" Type="http://schemas.openxmlformats.org/officeDocument/2006/relationships/slideLayout" Target="../slideLayouts/slideLayout148.xml"/><Relationship Id="rId6" Type="http://schemas.openxmlformats.org/officeDocument/2006/relationships/diagramData" Target="../diagrams/data2.xml"/><Relationship Id="rId11" Type="http://schemas.openxmlformats.org/officeDocument/2006/relationships/image" Target="../media/image12.png"/><Relationship Id="rId5" Type="http://schemas.openxmlformats.org/officeDocument/2006/relationships/image" Target="../media/image11.png"/><Relationship Id="rId15" Type="http://schemas.openxmlformats.org/officeDocument/2006/relationships/diagramColors" Target="../diagrams/colors3.xml"/><Relationship Id="rId10" Type="http://schemas.microsoft.com/office/2007/relationships/diagramDrawing" Target="../diagrams/drawing2.xml"/><Relationship Id="rId4" Type="http://schemas.openxmlformats.org/officeDocument/2006/relationships/image" Target="../media/image10.jpeg"/><Relationship Id="rId9" Type="http://schemas.openxmlformats.org/officeDocument/2006/relationships/diagramColors" Target="../diagrams/colors2.xml"/><Relationship Id="rId1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jpe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1.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22E4BE-68D6-4113-84E4-E32AE12DCF7B}"/>
              </a:ext>
            </a:extLst>
          </p:cNvPr>
          <p:cNvGrpSpPr/>
          <p:nvPr/>
        </p:nvGrpSpPr>
        <p:grpSpPr>
          <a:xfrm>
            <a:off x="8455806" y="48992"/>
            <a:ext cx="1271351" cy="380823"/>
            <a:chOff x="6548425" y="148884"/>
            <a:chExt cx="3013087" cy="855632"/>
          </a:xfrm>
        </p:grpSpPr>
        <p:pic>
          <p:nvPicPr>
            <p:cNvPr id="6" name="Picture 5">
              <a:extLst>
                <a:ext uri="{FF2B5EF4-FFF2-40B4-BE49-F238E27FC236}">
                  <a16:creationId xmlns:a16="http://schemas.microsoft.com/office/drawing/2014/main" id="{3DC48B59-B5B8-472B-BE4A-465E8270AE60}"/>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F6FAAA1E-E36A-4878-A65D-0B2197ED9199}"/>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22" name="Title 1">
            <a:extLst>
              <a:ext uri="{FF2B5EF4-FFF2-40B4-BE49-F238E27FC236}">
                <a16:creationId xmlns:a16="http://schemas.microsoft.com/office/drawing/2014/main" id="{D73A0927-44E6-4E95-8702-715B1C951A9C}"/>
              </a:ext>
            </a:extLst>
          </p:cNvPr>
          <p:cNvSpPr txBox="1">
            <a:spLocks/>
          </p:cNvSpPr>
          <p:nvPr/>
        </p:nvSpPr>
        <p:spPr>
          <a:xfrm>
            <a:off x="613039" y="595837"/>
            <a:ext cx="9114118" cy="3343423"/>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algn="ctr" defTabSz="914400"/>
            <a:r>
              <a:rPr lang="en-GB" sz="2000" b="1" kern="0">
                <a:solidFill>
                  <a:srgbClr val="104675"/>
                </a:solidFill>
              </a:rPr>
              <a:t>Transforming Children &amp; Young People’s Mental Health</a:t>
            </a:r>
          </a:p>
          <a:p>
            <a:pPr algn="ctr" defTabSz="914400"/>
            <a:endParaRPr lang="en-GB" sz="4800" b="1" kern="0">
              <a:solidFill>
                <a:srgbClr val="104675"/>
              </a:solidFill>
            </a:endParaRPr>
          </a:p>
          <a:p>
            <a:pPr algn="ctr" defTabSz="914400"/>
            <a:r>
              <a:rPr lang="en-GB" sz="4800" b="1" kern="0">
                <a:solidFill>
                  <a:srgbClr val="104675"/>
                </a:solidFill>
              </a:rPr>
              <a:t>Your guide to hosting an Education Mental Health Practitioner trainee</a:t>
            </a:r>
          </a:p>
          <a:p>
            <a:pPr algn="ctr" defTabSz="914400"/>
            <a:endParaRPr lang="en-GB" sz="2800" b="1" kern="0">
              <a:solidFill>
                <a:schemeClr val="tx1"/>
              </a:solidFill>
            </a:endParaRPr>
          </a:p>
          <a:p>
            <a:pPr algn="ctr" defTabSz="914400"/>
            <a:endParaRPr lang="en-GB" sz="2800" b="1" kern="0">
              <a:solidFill>
                <a:schemeClr val="tx1"/>
              </a:solidFill>
            </a:endParaRPr>
          </a:p>
          <a:p>
            <a:pPr algn="ctr" defTabSz="914400"/>
            <a:r>
              <a:rPr lang="en-GB" sz="2000" b="1" kern="0">
                <a:solidFill>
                  <a:schemeClr val="tx1"/>
                </a:solidFill>
              </a:rPr>
              <a:t>For 2019-2020 Wave 2 schools and colleges in the Mental Health Support Teams programme</a:t>
            </a:r>
            <a:endParaRPr lang="en-GB" sz="2000">
              <a:solidFill>
                <a:schemeClr val="tx1"/>
              </a:solidFill>
            </a:endParaRPr>
          </a:p>
        </p:txBody>
      </p:sp>
      <p:pic>
        <p:nvPicPr>
          <p:cNvPr id="3" name="Picture 2">
            <a:extLst>
              <a:ext uri="{FF2B5EF4-FFF2-40B4-BE49-F238E27FC236}">
                <a16:creationId xmlns:a16="http://schemas.microsoft.com/office/drawing/2014/main" id="{E6CE38C6-6696-4006-932E-D6AE679B096E}"/>
              </a:ext>
            </a:extLst>
          </p:cNvPr>
          <p:cNvPicPr>
            <a:picLocks noChangeAspect="1"/>
          </p:cNvPicPr>
          <p:nvPr/>
        </p:nvPicPr>
        <p:blipFill>
          <a:blip r:embed="rId4"/>
          <a:stretch>
            <a:fillRect/>
          </a:stretch>
        </p:blipFill>
        <p:spPr>
          <a:xfrm>
            <a:off x="0" y="0"/>
            <a:ext cx="533873" cy="6858000"/>
          </a:xfrm>
          <a:prstGeom prst="rect">
            <a:avLst/>
          </a:prstGeom>
        </p:spPr>
      </p:pic>
    </p:spTree>
    <p:extLst>
      <p:ext uri="{BB962C8B-B14F-4D97-AF65-F5344CB8AC3E}">
        <p14:creationId xmlns:p14="http://schemas.microsoft.com/office/powerpoint/2010/main" val="6533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3"/>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611674" y="-12316"/>
            <a:ext cx="9656135" cy="380823"/>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endParaRPr lang="en-GB" sz="2400" b="1" kern="0">
              <a:solidFill>
                <a:schemeClr val="bg2"/>
              </a:solidFill>
            </a:endParaRPr>
          </a:p>
          <a:p>
            <a:pPr defTabSz="914400"/>
            <a:r>
              <a:rPr lang="en-GB" sz="2400" b="1" kern="0">
                <a:solidFill>
                  <a:schemeClr val="bg2"/>
                </a:solidFill>
              </a:rPr>
              <a:t>How I can support an EMHP Trainee?</a:t>
            </a: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5"/>
          <a:stretch>
            <a:fillRect/>
          </a:stretch>
        </p:blipFill>
        <p:spPr>
          <a:xfrm>
            <a:off x="0" y="0"/>
            <a:ext cx="533873" cy="6858000"/>
          </a:xfrm>
          <a:prstGeom prst="rect">
            <a:avLst/>
          </a:prstGeom>
        </p:spPr>
      </p:pic>
      <p:graphicFrame>
        <p:nvGraphicFramePr>
          <p:cNvPr id="9" name="Diagram 8">
            <a:extLst>
              <a:ext uri="{FF2B5EF4-FFF2-40B4-BE49-F238E27FC236}">
                <a16:creationId xmlns:a16="http://schemas.microsoft.com/office/drawing/2014/main" id="{22553FA4-6CB5-4813-A360-CDBAF0462931}"/>
              </a:ext>
            </a:extLst>
          </p:cNvPr>
          <p:cNvGraphicFramePr/>
          <p:nvPr>
            <p:extLst>
              <p:ext uri="{D42A27DB-BD31-4B8C-83A1-F6EECF244321}">
                <p14:modId xmlns:p14="http://schemas.microsoft.com/office/powerpoint/2010/main" val="367981157"/>
              </p:ext>
            </p:extLst>
          </p:nvPr>
        </p:nvGraphicFramePr>
        <p:xfrm>
          <a:off x="635812" y="335761"/>
          <a:ext cx="8626534" cy="22476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angle 1">
            <a:extLst>
              <a:ext uri="{FF2B5EF4-FFF2-40B4-BE49-F238E27FC236}">
                <a16:creationId xmlns:a16="http://schemas.microsoft.com/office/drawing/2014/main" id="{E3AD1659-01E9-4BE0-AB3B-69DDE228228E}"/>
              </a:ext>
            </a:extLst>
          </p:cNvPr>
          <p:cNvSpPr/>
          <p:nvPr/>
        </p:nvSpPr>
        <p:spPr>
          <a:xfrm>
            <a:off x="693767" y="3763966"/>
            <a:ext cx="8076850" cy="369332"/>
          </a:xfrm>
          <a:prstGeom prst="rect">
            <a:avLst/>
          </a:prstGeom>
        </p:spPr>
        <p:txBody>
          <a:bodyPr wrap="square">
            <a:spAutoFit/>
          </a:bodyPr>
          <a:lstStyle/>
          <a:p>
            <a:pPr>
              <a:tabLst>
                <a:tab pos="457200" algn="l"/>
              </a:tabLst>
            </a:pPr>
            <a:endParaRPr lang="en-GB">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E3ABCB0-386B-45C8-AC31-37665BE4C31D}"/>
              </a:ext>
            </a:extLst>
          </p:cNvPr>
          <p:cNvSpPr txBox="1"/>
          <p:nvPr/>
        </p:nvSpPr>
        <p:spPr>
          <a:xfrm>
            <a:off x="644619" y="2087599"/>
            <a:ext cx="4409681" cy="4708981"/>
          </a:xfrm>
          <a:prstGeom prst="rect">
            <a:avLst/>
          </a:prstGeom>
          <a:noFill/>
          <a:ln w="28575">
            <a:solidFill>
              <a:srgbClr val="E97269"/>
            </a:solidFill>
          </a:ln>
        </p:spPr>
        <p:txBody>
          <a:bodyPr wrap="square" rtlCol="0" anchor="t">
            <a:spAutoFit/>
          </a:bodyPr>
          <a:lstStyle/>
          <a:p>
            <a:r>
              <a:rPr lang="en-GB" sz="1200" b="1" dirty="0">
                <a:cs typeface="Arial"/>
              </a:rPr>
              <a:t>Actions: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Identify an MHST coordinator</a:t>
            </a:r>
            <a:endParaRPr lang="en-GB" dirty="0"/>
          </a:p>
          <a:p>
            <a:pPr marL="285750" indent="-285750">
              <a:buFont typeface="Arial" panose="020B0604020202020204" pitchFamily="34" charset="0"/>
              <a:buChar char="•"/>
            </a:pPr>
            <a:endParaRPr lang="en-GB" sz="1200" dirty="0">
              <a:cs typeface="Arial"/>
            </a:endParaRPr>
          </a:p>
          <a:p>
            <a:pPr marL="285750" indent="-285750">
              <a:buFont typeface="Arial" panose="020B0604020202020204" pitchFamily="34" charset="0"/>
              <a:buChar char="•"/>
            </a:pPr>
            <a:r>
              <a:rPr lang="en-GB" sz="1200" dirty="0"/>
              <a:t>Consider and start to identify potential pupils or students who could be referred to the EMHP trainee; and appropriate accommodation space for them to work in (see slides 23 and 24)</a:t>
            </a:r>
            <a:endParaRPr lang="en-GB" sz="1200" dirty="0">
              <a:cs typeface="Arial"/>
            </a:endParaRPr>
          </a:p>
          <a:p>
            <a:endParaRPr lang="en-GB" sz="1200" dirty="0">
              <a:cs typeface="Arial"/>
            </a:endParaRPr>
          </a:p>
          <a:p>
            <a:pPr marL="285750" indent="-285750">
              <a:buFont typeface="Arial" panose="020B0604020202020204" pitchFamily="34" charset="0"/>
              <a:buChar char="•"/>
            </a:pPr>
            <a:r>
              <a:rPr lang="en-GB" sz="1200" dirty="0"/>
              <a:t>Notify school or college staff and wider school community about the MHST and EMHP trainees</a:t>
            </a:r>
            <a:endParaRPr lang="en-US" sz="1200" dirty="0"/>
          </a:p>
          <a:p>
            <a:endParaRPr lang="en-GB" sz="1200" dirty="0">
              <a:cs typeface="Arial"/>
            </a:endParaRPr>
          </a:p>
          <a:p>
            <a:pPr marL="285750" indent="-285750">
              <a:buFont typeface="Arial" panose="020B0604020202020204" pitchFamily="34" charset="0"/>
              <a:buChar char="•"/>
            </a:pPr>
            <a:r>
              <a:rPr lang="en-GB" sz="1200" dirty="0"/>
              <a:t>Agree</a:t>
            </a:r>
            <a:r>
              <a:rPr lang="en-GB" sz="1200" dirty="0">
                <a:ea typeface="+mn-lt"/>
                <a:cs typeface="+mn-lt"/>
              </a:rPr>
              <a:t> a process for identifying and referring children and young people appropriate for the EMHP trainee to work with</a:t>
            </a:r>
            <a:endParaRPr lang="en-US" sz="1200" dirty="0">
              <a:ea typeface="+mn-lt"/>
              <a:cs typeface="+mn-lt"/>
            </a:endParaRPr>
          </a:p>
          <a:p>
            <a:endParaRPr lang="en-GB" sz="1200" dirty="0">
              <a:cs typeface="Arial"/>
            </a:endParaRPr>
          </a:p>
          <a:p>
            <a:pPr marL="285750" indent="-285750">
              <a:buFont typeface="Arial" panose="020B0604020202020204" pitchFamily="34" charset="0"/>
              <a:buChar char="•"/>
            </a:pPr>
            <a:r>
              <a:rPr lang="en-GB" sz="1200" dirty="0"/>
              <a:t>Work with MHST lead/supervisor and HEI to ensure an EMHP induction plan is in place </a:t>
            </a:r>
            <a:endParaRPr lang="en-GB" sz="1200" dirty="0">
              <a:cs typeface="Arial"/>
            </a:endParaRPr>
          </a:p>
          <a:p>
            <a:endParaRPr lang="en-GB" sz="1200" dirty="0">
              <a:cs typeface="Arial"/>
            </a:endParaRPr>
          </a:p>
          <a:p>
            <a:pPr marL="285750" indent="-285750">
              <a:buFont typeface="Arial" panose="020B0604020202020204" pitchFamily="34" charset="0"/>
              <a:buChar char="•"/>
            </a:pPr>
            <a:r>
              <a:rPr lang="en-GB" sz="1200" dirty="0"/>
              <a:t>Ensure feedback loop is in place between your school or college, the MHST lead and supervisor while the EMHP is on placement</a:t>
            </a:r>
          </a:p>
          <a:p>
            <a:endParaRPr lang="en-GB" sz="1200" dirty="0"/>
          </a:p>
          <a:p>
            <a:pPr marL="285750" indent="-285750">
              <a:buFont typeface="Arial" panose="020B0604020202020204" pitchFamily="34" charset="0"/>
              <a:buChar char="•"/>
            </a:pPr>
            <a:r>
              <a:rPr lang="en-GB" sz="1200" dirty="0">
                <a:cs typeface="Arial"/>
              </a:rPr>
              <a:t>Work with the MHST to complete an audit of mental health and wellbeing provision currently in your school or college </a:t>
            </a:r>
          </a:p>
        </p:txBody>
      </p:sp>
      <p:sp>
        <p:nvSpPr>
          <p:cNvPr id="11" name="TextBox 10">
            <a:extLst>
              <a:ext uri="{FF2B5EF4-FFF2-40B4-BE49-F238E27FC236}">
                <a16:creationId xmlns:a16="http://schemas.microsoft.com/office/drawing/2014/main" id="{8994A087-8FDE-435F-B509-855AC22C9B6D}"/>
              </a:ext>
            </a:extLst>
          </p:cNvPr>
          <p:cNvSpPr txBox="1"/>
          <p:nvPr/>
        </p:nvSpPr>
        <p:spPr>
          <a:xfrm>
            <a:off x="5205388" y="2463131"/>
            <a:ext cx="3863279" cy="2677656"/>
          </a:xfrm>
          <a:prstGeom prst="rect">
            <a:avLst/>
          </a:prstGeom>
          <a:noFill/>
          <a:ln w="28575">
            <a:solidFill>
              <a:srgbClr val="7030A0"/>
            </a:solidFill>
          </a:ln>
        </p:spPr>
        <p:txBody>
          <a:bodyPr wrap="square" rtlCol="0" anchor="t">
            <a:spAutoFit/>
          </a:bodyPr>
          <a:lstStyle/>
          <a:p>
            <a:r>
              <a:rPr lang="en-GB" sz="1200" b="1">
                <a:cs typeface="Arial"/>
              </a:rPr>
              <a:t>Actions</a:t>
            </a:r>
            <a:r>
              <a:rPr lang="en-GB" sz="1200">
                <a:cs typeface="Arial"/>
              </a:rPr>
              <a:t>:</a:t>
            </a:r>
          </a:p>
          <a:p>
            <a:endParaRPr lang="en-GB" sz="1200">
              <a:cs typeface="Arial"/>
            </a:endParaRPr>
          </a:p>
          <a:p>
            <a:pPr marL="171450" indent="-171450">
              <a:buFont typeface="Arial"/>
              <a:buChar char="•"/>
            </a:pPr>
            <a:r>
              <a:rPr lang="en-GB" sz="1200">
                <a:cs typeface="Arial"/>
              </a:rPr>
              <a:t>Help EMHP feel welcome and become embedded into your school community, for example:</a:t>
            </a:r>
          </a:p>
          <a:p>
            <a:pPr marL="628015" lvl="1" indent="-171450">
              <a:buFont typeface="Arial"/>
              <a:buChar char="•"/>
            </a:pPr>
            <a:r>
              <a:rPr lang="en-GB" sz="1200">
                <a:cs typeface="Arial"/>
              </a:rPr>
              <a:t>invite them to a staff briefing</a:t>
            </a:r>
          </a:p>
          <a:p>
            <a:pPr marL="628015" lvl="1" indent="-171450">
              <a:buFont typeface="Arial"/>
              <a:buChar char="•"/>
            </a:pPr>
            <a:r>
              <a:rPr lang="en-GB" sz="1200">
                <a:cs typeface="Arial"/>
              </a:rPr>
              <a:t>send an introductory email with their photo to the staff body</a:t>
            </a:r>
          </a:p>
          <a:p>
            <a:pPr marL="628015" lvl="1" indent="-171450">
              <a:buFont typeface="Arial"/>
              <a:buChar char="•"/>
            </a:pPr>
            <a:r>
              <a:rPr lang="en-GB" sz="1200">
                <a:cs typeface="Arial"/>
              </a:rPr>
              <a:t>provide the trainee with a secure storage space</a:t>
            </a:r>
          </a:p>
          <a:p>
            <a:pPr marL="628015" lvl="1" indent="-171450">
              <a:buFont typeface="Arial"/>
              <a:buChar char="•"/>
            </a:pPr>
            <a:r>
              <a:rPr lang="en-GB" sz="1200">
                <a:cs typeface="Arial"/>
              </a:rPr>
              <a:t>ensure the trainee is aware of key members of staff</a:t>
            </a:r>
          </a:p>
          <a:p>
            <a:pPr marL="456565" lvl="1"/>
            <a:endParaRPr lang="en-GB" sz="1200">
              <a:cs typeface="Arial"/>
            </a:endParaRPr>
          </a:p>
          <a:p>
            <a:pPr marL="171450" indent="-171450">
              <a:buFont typeface="Arial"/>
              <a:buChar char="•"/>
            </a:pPr>
            <a:r>
              <a:rPr lang="en-GB" sz="1200">
                <a:cs typeface="Arial"/>
              </a:rPr>
              <a:t>See slide 17 and 18 for the full checklist  </a:t>
            </a:r>
          </a:p>
          <a:p>
            <a:pPr marL="171450" indent="-171450">
              <a:buFont typeface="Arial"/>
              <a:buChar char="•"/>
            </a:pPr>
            <a:endParaRPr lang="en-GB" sz="1200">
              <a:cs typeface="Arial"/>
            </a:endParaRPr>
          </a:p>
        </p:txBody>
      </p:sp>
      <p:cxnSp>
        <p:nvCxnSpPr>
          <p:cNvPr id="5" name="Straight Arrow Connector 4">
            <a:extLst>
              <a:ext uri="{FF2B5EF4-FFF2-40B4-BE49-F238E27FC236}">
                <a16:creationId xmlns:a16="http://schemas.microsoft.com/office/drawing/2014/main" id="{52A7A30B-5CE0-4036-AA75-4DB2DB4C2AEA}"/>
              </a:ext>
            </a:extLst>
          </p:cNvPr>
          <p:cNvCxnSpPr>
            <a:cxnSpLocks/>
          </p:cNvCxnSpPr>
          <p:nvPr/>
        </p:nvCxnSpPr>
        <p:spPr>
          <a:xfrm flipH="1">
            <a:off x="3670981" y="1909271"/>
            <a:ext cx="2724" cy="356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0EAEFF3-7FB5-4EA3-8AE8-21F40E7E99C3}"/>
              </a:ext>
            </a:extLst>
          </p:cNvPr>
          <p:cNvCxnSpPr>
            <a:cxnSpLocks/>
          </p:cNvCxnSpPr>
          <p:nvPr/>
        </p:nvCxnSpPr>
        <p:spPr>
          <a:xfrm flipH="1">
            <a:off x="1641460" y="1908977"/>
            <a:ext cx="3444" cy="321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F55DCA8-365E-409B-BEFF-FCCBE64FFEE7}"/>
              </a:ext>
            </a:extLst>
          </p:cNvPr>
          <p:cNvCxnSpPr>
            <a:cxnSpLocks/>
          </p:cNvCxnSpPr>
          <p:nvPr/>
        </p:nvCxnSpPr>
        <p:spPr>
          <a:xfrm>
            <a:off x="5882984" y="1909271"/>
            <a:ext cx="0" cy="440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39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3435-88EA-4087-9629-428B7840F435}"/>
              </a:ext>
            </a:extLst>
          </p:cNvPr>
          <p:cNvSpPr>
            <a:spLocks noGrp="1"/>
          </p:cNvSpPr>
          <p:nvPr>
            <p:ph type="title"/>
          </p:nvPr>
        </p:nvSpPr>
        <p:spPr>
          <a:xfrm>
            <a:off x="661719" y="368507"/>
            <a:ext cx="9227986" cy="1036627"/>
          </a:xfrm>
        </p:spPr>
        <p:txBody>
          <a:bodyPr/>
          <a:lstStyle/>
          <a:p>
            <a:r>
              <a:rPr lang="en-GB" sz="2400" b="1">
                <a:solidFill>
                  <a:schemeClr val="bg2"/>
                </a:solidFill>
              </a:rPr>
              <a:t>What an EMHP and schools say…</a:t>
            </a:r>
          </a:p>
        </p:txBody>
      </p:sp>
      <p:sp>
        <p:nvSpPr>
          <p:cNvPr id="3" name="Text Placeholder 2">
            <a:extLst>
              <a:ext uri="{FF2B5EF4-FFF2-40B4-BE49-F238E27FC236}">
                <a16:creationId xmlns:a16="http://schemas.microsoft.com/office/drawing/2014/main" id="{899637F3-4701-4694-AEFC-793EE771151E}"/>
              </a:ext>
            </a:extLst>
          </p:cNvPr>
          <p:cNvSpPr>
            <a:spLocks noGrp="1"/>
          </p:cNvSpPr>
          <p:nvPr>
            <p:ph type="body" idx="1"/>
          </p:nvPr>
        </p:nvSpPr>
        <p:spPr>
          <a:xfrm>
            <a:off x="568461" y="743738"/>
            <a:ext cx="8897559" cy="5439095"/>
          </a:xfrm>
        </p:spPr>
        <p:txBody>
          <a:bodyPr/>
          <a:lstStyle/>
          <a:p>
            <a:pPr marL="139700" indent="0">
              <a:buNone/>
            </a:pPr>
            <a:endParaRPr lang="en-GB"/>
          </a:p>
          <a:p>
            <a:pPr marL="139700" indent="0">
              <a:buNone/>
            </a:pPr>
            <a:endParaRPr lang="en-GB"/>
          </a:p>
          <a:p>
            <a:pPr marL="139700" indent="0">
              <a:buNone/>
            </a:pPr>
            <a:endParaRPr lang="en-GB"/>
          </a:p>
          <a:p>
            <a:pPr marL="482600" indent="-342900">
              <a:buFont typeface="Wingdings" panose="05000000000000000000" pitchFamily="2" charset="2"/>
              <a:buChar char="ü"/>
            </a:pPr>
            <a:endParaRPr lang="en-GB"/>
          </a:p>
          <a:p>
            <a:pPr marL="139700" indent="0">
              <a:buNone/>
            </a:pPr>
            <a:endParaRPr lang="en-GB"/>
          </a:p>
          <a:p>
            <a:pPr marL="139700" indent="0">
              <a:buNone/>
            </a:pPr>
            <a:endParaRPr lang="en-GB"/>
          </a:p>
          <a:p>
            <a:pPr marL="139700" indent="0">
              <a:buNone/>
            </a:pPr>
            <a:endParaRPr lang="en-GB"/>
          </a:p>
        </p:txBody>
      </p:sp>
      <p:grpSp>
        <p:nvGrpSpPr>
          <p:cNvPr id="8" name="Group 7">
            <a:extLst>
              <a:ext uri="{FF2B5EF4-FFF2-40B4-BE49-F238E27FC236}">
                <a16:creationId xmlns:a16="http://schemas.microsoft.com/office/drawing/2014/main" id="{9E6C02FD-5034-4808-A26A-6EBC136049A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B515846B-A927-4A39-981C-6FFFCEA2ADB5}"/>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5A5FA07C-2B68-4D02-8651-25EDD1CD664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19" name="Picture 18">
            <a:extLst>
              <a:ext uri="{FF2B5EF4-FFF2-40B4-BE49-F238E27FC236}">
                <a16:creationId xmlns:a16="http://schemas.microsoft.com/office/drawing/2014/main" id="{F0998502-D7D0-4634-943B-C0CE603CB360}"/>
              </a:ext>
            </a:extLst>
          </p:cNvPr>
          <p:cNvPicPr>
            <a:picLocks noChangeAspect="1"/>
          </p:cNvPicPr>
          <p:nvPr/>
        </p:nvPicPr>
        <p:blipFill>
          <a:blip r:embed="rId4"/>
          <a:stretch>
            <a:fillRect/>
          </a:stretch>
        </p:blipFill>
        <p:spPr>
          <a:xfrm>
            <a:off x="0" y="0"/>
            <a:ext cx="533873" cy="6858000"/>
          </a:xfrm>
          <a:prstGeom prst="rect">
            <a:avLst/>
          </a:prstGeom>
        </p:spPr>
      </p:pic>
      <p:pic>
        <p:nvPicPr>
          <p:cNvPr id="4" name="Picture 3">
            <a:extLst>
              <a:ext uri="{FF2B5EF4-FFF2-40B4-BE49-F238E27FC236}">
                <a16:creationId xmlns:a16="http://schemas.microsoft.com/office/drawing/2014/main" id="{2B60A878-798B-4E49-9EDC-981C7A3AF49A}"/>
              </a:ext>
            </a:extLst>
          </p:cNvPr>
          <p:cNvPicPr>
            <a:picLocks noChangeAspect="1"/>
          </p:cNvPicPr>
          <p:nvPr/>
        </p:nvPicPr>
        <p:blipFill>
          <a:blip r:embed="rId5"/>
          <a:stretch>
            <a:fillRect/>
          </a:stretch>
        </p:blipFill>
        <p:spPr>
          <a:xfrm>
            <a:off x="661719" y="1496836"/>
            <a:ext cx="2181434" cy="2639065"/>
          </a:xfrm>
          <a:prstGeom prst="rect">
            <a:avLst/>
          </a:prstGeom>
        </p:spPr>
      </p:pic>
      <p:sp>
        <p:nvSpPr>
          <p:cNvPr id="11" name="Rectangle: Rounded Corners 10">
            <a:extLst>
              <a:ext uri="{FF2B5EF4-FFF2-40B4-BE49-F238E27FC236}">
                <a16:creationId xmlns:a16="http://schemas.microsoft.com/office/drawing/2014/main" id="{CF8BE595-EDE2-4216-8056-DA783EAAA8D2}"/>
              </a:ext>
            </a:extLst>
          </p:cNvPr>
          <p:cNvSpPr/>
          <p:nvPr/>
        </p:nvSpPr>
        <p:spPr>
          <a:xfrm>
            <a:off x="2877741" y="1047750"/>
            <a:ext cx="6519477" cy="30881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endParaRPr lang="en-GB" sz="1200">
              <a:solidFill>
                <a:schemeClr val="tx1"/>
              </a:solidFill>
              <a:cs typeface="Arial"/>
            </a:endParaRPr>
          </a:p>
          <a:p>
            <a:pPr hangingPunct="0"/>
            <a:r>
              <a:rPr lang="en-GB" sz="1200">
                <a:solidFill>
                  <a:schemeClr val="tx1"/>
                </a:solidFill>
              </a:rPr>
              <a:t>“</a:t>
            </a:r>
            <a:r>
              <a:rPr lang="en-GB" sz="1200">
                <a:solidFill>
                  <a:schemeClr val="tx1"/>
                </a:solidFill>
                <a:ea typeface="+mn-lt"/>
                <a:cs typeface="+mn-lt"/>
              </a:rPr>
              <a:t>I recently qualified as an Education Mental Health Practitioner (EMHP), one of the first EMHPs to be trained across the country. During training, my week was split between study with University College of London via the Anna Freud Centre and placement days with my MHST site in West London.  </a:t>
            </a:r>
            <a:endParaRPr lang="en-GB" sz="1200">
              <a:solidFill>
                <a:schemeClr val="tx1"/>
              </a:solidFill>
              <a:cs typeface="Arial"/>
            </a:endParaRPr>
          </a:p>
          <a:p>
            <a:endParaRPr lang="en-GB" sz="1200">
              <a:solidFill>
                <a:schemeClr val="tx1"/>
              </a:solidFill>
              <a:ea typeface="+mn-lt"/>
              <a:cs typeface="+mn-lt"/>
            </a:endParaRPr>
          </a:p>
          <a:p>
            <a:r>
              <a:rPr lang="en-GB" sz="1200">
                <a:solidFill>
                  <a:schemeClr val="tx1"/>
                </a:solidFill>
                <a:ea typeface="+mn-lt"/>
                <a:cs typeface="+mn-lt"/>
              </a:rPr>
              <a:t>During my time on placement I learnt that every education setting is different. I was trained in the delivery of a range of interventions and through collaborating with schools and colleges to try different ways of working and identify appropriate cases, I was able to meet course requirements and gain understanding of what works in each setting. Now qualified, I am using this knowledge to develop individualised programmes of delivery, to meet the needs of the school or college community in a holistic way."</a:t>
            </a:r>
            <a:endParaRPr lang="en-GB">
              <a:solidFill>
                <a:schemeClr val="tx1"/>
              </a:solidFill>
              <a:cs typeface="Arial"/>
            </a:endParaRPr>
          </a:p>
          <a:p>
            <a:endParaRPr lang="en-GB" sz="1200" b="1">
              <a:solidFill>
                <a:schemeClr val="tx1"/>
              </a:solidFill>
            </a:endParaRPr>
          </a:p>
          <a:p>
            <a:r>
              <a:rPr lang="en-GB" sz="1200" b="1">
                <a:solidFill>
                  <a:schemeClr val="tx1"/>
                </a:solidFill>
              </a:rPr>
              <a:t>Merry Wright, Education Mental Health Practitioner, West London Trailblazer</a:t>
            </a:r>
            <a:endParaRPr lang="en-GB">
              <a:solidFill>
                <a:schemeClr val="tx1"/>
              </a:solidFill>
              <a:cs typeface="Arial"/>
            </a:endParaRPr>
          </a:p>
          <a:p>
            <a:r>
              <a:rPr lang="en-GB" sz="1200">
                <a:solidFill>
                  <a:schemeClr val="tx1"/>
                </a:solidFill>
              </a:rPr>
              <a:t>Read Merry’s full blog </a:t>
            </a:r>
            <a:r>
              <a:rPr lang="en-GB" sz="1200" u="sng">
                <a:solidFill>
                  <a:srgbClr val="0070C0"/>
                </a:solidFill>
                <a:hlinkClick r:id="rId6">
                  <a:extLst>
                    <a:ext uri="{A12FA001-AC4F-418D-AE19-62706E023703}">
                      <ahyp:hlinkClr xmlns:ahyp="http://schemas.microsoft.com/office/drawing/2018/hyperlinkcolor" val="tx"/>
                    </a:ext>
                  </a:extLst>
                </a:hlinkClick>
              </a:rPr>
              <a:t>here</a:t>
            </a:r>
            <a:r>
              <a:rPr lang="en-GB" sz="1200" u="sng">
                <a:solidFill>
                  <a:srgbClr val="0070C0"/>
                </a:solidFill>
              </a:rPr>
              <a:t>.</a:t>
            </a:r>
            <a:endParaRPr lang="en-GB" sz="1200">
              <a:solidFill>
                <a:srgbClr val="0070C0"/>
              </a:solidFill>
            </a:endParaRPr>
          </a:p>
          <a:p>
            <a:endParaRPr lang="en-GB" sz="1200" b="1">
              <a:solidFill>
                <a:schemeClr val="tx1"/>
              </a:solidFill>
            </a:endParaRPr>
          </a:p>
        </p:txBody>
      </p:sp>
      <p:sp>
        <p:nvSpPr>
          <p:cNvPr id="13" name="Rectangle: Rounded Corners 12">
            <a:extLst>
              <a:ext uri="{FF2B5EF4-FFF2-40B4-BE49-F238E27FC236}">
                <a16:creationId xmlns:a16="http://schemas.microsoft.com/office/drawing/2014/main" id="{7566338D-09AA-45E3-9B0E-9F6113B9F1FF}"/>
              </a:ext>
            </a:extLst>
          </p:cNvPr>
          <p:cNvSpPr/>
          <p:nvPr/>
        </p:nvSpPr>
        <p:spPr>
          <a:xfrm>
            <a:off x="798825" y="4308960"/>
            <a:ext cx="3899783" cy="23309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GB" sz="1200">
                <a:solidFill>
                  <a:schemeClr val="tx1"/>
                </a:solidFill>
              </a:rPr>
              <a:t>“Having the Trailblazer Team in college has already helped us tremendously, in reaching students who although reporting less severe problems/issues/difficulties, to ensure that these problems are dealt with at source and stop them developing into harder, deeper concerns.”</a:t>
            </a:r>
          </a:p>
          <a:p>
            <a:pPr hangingPunct="0"/>
            <a:endParaRPr lang="en-GB" sz="1200" b="1">
              <a:solidFill>
                <a:schemeClr val="tx1"/>
              </a:solidFill>
            </a:endParaRPr>
          </a:p>
          <a:p>
            <a:pPr hangingPunct="0"/>
            <a:r>
              <a:rPr lang="en-GB" sz="1200" b="1">
                <a:solidFill>
                  <a:schemeClr val="tx1"/>
                </a:solidFill>
              </a:rPr>
              <a:t>St Charles Sixth Form College, West London, where Merry Wright is delivering one-to-one interventions with adolescents</a:t>
            </a:r>
            <a:endParaRPr lang="en-GB" sz="1200" b="1">
              <a:solidFill>
                <a:schemeClr val="tx1"/>
              </a:solidFill>
              <a:cs typeface="Arial"/>
            </a:endParaRPr>
          </a:p>
        </p:txBody>
      </p:sp>
      <p:sp>
        <p:nvSpPr>
          <p:cNvPr id="15" name="Rectangle: Rounded Corners 14">
            <a:extLst>
              <a:ext uri="{FF2B5EF4-FFF2-40B4-BE49-F238E27FC236}">
                <a16:creationId xmlns:a16="http://schemas.microsoft.com/office/drawing/2014/main" id="{CA76F64C-FC6E-4ABB-B243-869C9F9F0983}"/>
              </a:ext>
            </a:extLst>
          </p:cNvPr>
          <p:cNvSpPr/>
          <p:nvPr/>
        </p:nvSpPr>
        <p:spPr>
          <a:xfrm>
            <a:off x="4876800" y="4308960"/>
            <a:ext cx="4589220" cy="233099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endParaRPr lang="en-GB" sz="1000" b="1">
              <a:solidFill>
                <a:schemeClr val="tx1"/>
              </a:solidFill>
            </a:endParaRPr>
          </a:p>
          <a:p>
            <a:r>
              <a:rPr lang="en-GB" sz="1100">
                <a:solidFill>
                  <a:schemeClr val="tx1"/>
                </a:solidFill>
              </a:rPr>
              <a:t>“As a placement school we are hosting 3 trainee EMHPs, who have felt like an integral part of our team from the beginning. To ensure a successful placement experience a group induction session was held to familiarise the team with our setting, processes and procedures and to meet key members of staff. The EMHPs trainees have so far delivered 1-2-1 interventions, staff training and a group worry workshop from which we have received very positive feedback from young people and teaching staff. They are playing a very active role in driving mental health support forward at Toot Hill School and College."</a:t>
            </a:r>
            <a:endParaRPr lang="en-GB" sz="1100">
              <a:solidFill>
                <a:schemeClr val="tx1"/>
              </a:solidFill>
              <a:cs typeface="Arial"/>
            </a:endParaRPr>
          </a:p>
          <a:p>
            <a:endParaRPr lang="en-GB" sz="1100">
              <a:solidFill>
                <a:schemeClr val="tx1"/>
              </a:solidFill>
            </a:endParaRPr>
          </a:p>
          <a:p>
            <a:r>
              <a:rPr lang="en-GB" sz="1100" b="1">
                <a:solidFill>
                  <a:schemeClr val="tx1"/>
                </a:solidFill>
              </a:rPr>
              <a:t>Toot Hill, Nottinghamshire, 18-19 MHST trailblazer placement school</a:t>
            </a:r>
          </a:p>
          <a:p>
            <a:pPr hangingPunct="0"/>
            <a:endParaRPr lang="en-GB" sz="1200" b="1"/>
          </a:p>
        </p:txBody>
      </p:sp>
    </p:spTree>
    <p:extLst>
      <p:ext uri="{BB962C8B-B14F-4D97-AF65-F5344CB8AC3E}">
        <p14:creationId xmlns:p14="http://schemas.microsoft.com/office/powerpoint/2010/main" val="1324525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3"/>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5"/>
          <a:stretch>
            <a:fillRect/>
          </a:stretch>
        </p:blipFill>
        <p:spPr>
          <a:xfrm>
            <a:off x="0" y="0"/>
            <a:ext cx="533873" cy="6858000"/>
          </a:xfrm>
          <a:prstGeom prst="rect">
            <a:avLst/>
          </a:prstGeom>
        </p:spPr>
      </p:pic>
      <p:sp>
        <p:nvSpPr>
          <p:cNvPr id="18" name="TextBox 17">
            <a:extLst>
              <a:ext uri="{FF2B5EF4-FFF2-40B4-BE49-F238E27FC236}">
                <a16:creationId xmlns:a16="http://schemas.microsoft.com/office/drawing/2014/main" id="{5A326DF4-AC45-4524-AF6A-BB4D3126075F}"/>
              </a:ext>
            </a:extLst>
          </p:cNvPr>
          <p:cNvSpPr txBox="1"/>
          <p:nvPr/>
        </p:nvSpPr>
        <p:spPr>
          <a:xfrm>
            <a:off x="690994" y="3173560"/>
            <a:ext cx="9033283" cy="1200329"/>
          </a:xfrm>
          <a:prstGeom prst="rect">
            <a:avLst/>
          </a:prstGeom>
          <a:noFill/>
          <a:ln>
            <a:solidFill>
              <a:srgbClr val="0072CE"/>
            </a:solidFill>
          </a:ln>
        </p:spPr>
        <p:txBody>
          <a:bodyPr wrap="square" rtlCol="0" anchor="t">
            <a:spAutoFit/>
          </a:bodyPr>
          <a:lstStyle/>
          <a:p>
            <a:pPr defTabSz="914400">
              <a:defRPr/>
            </a:pPr>
            <a:r>
              <a:rPr lang="en-GB" sz="1200" b="1" dirty="0">
                <a:solidFill>
                  <a:schemeClr val="bg2"/>
                </a:solidFill>
              </a:rPr>
              <a:t>What support to expect during placement year </a:t>
            </a:r>
            <a:endParaRPr lang="en-GB" sz="1200" kern="0" dirty="0">
              <a:solidFill>
                <a:schemeClr val="bg2"/>
              </a:solidFil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a:solidFill>
                  <a:srgbClr val="104675"/>
                </a:solidFill>
                <a:latin typeface="Arial"/>
              </a:rPr>
              <a:t>After a period of induction in your school or college and as their university course progresses, EMHPs will begin to conduct interventions with children and young people (with appropriate support from their supervisor)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a:solidFill>
                  <a:srgbClr val="104675"/>
                </a:solidFill>
                <a:latin typeface="Arial"/>
              </a:rPr>
              <a:t>EMHPs are in training and will therefore have a smaller case load of children and young people than when the MHST is fully operational (please clarify what this will look like in practice with your MHST Team Manager, as case loads will vary locally)</a:t>
            </a:r>
            <a:endParaRPr kumimoji="0" lang="en-GB" sz="1200" b="0" u="none" strike="noStrike" kern="0" cap="none" spc="0" normalizeH="0" baseline="0" noProof="0" dirty="0">
              <a:ln>
                <a:noFill/>
              </a:ln>
              <a:solidFill>
                <a:srgbClr val="104675"/>
              </a:solidFill>
              <a:effectLst/>
              <a:uLnTx/>
              <a:uFillTx/>
              <a:latin typeface="Arial"/>
            </a:endParaRPr>
          </a:p>
          <a:p>
            <a:pPr marL="171450" indent="-171450" defTabSz="914400">
              <a:buFont typeface="Arial" panose="020B0604020202020204" pitchFamily="34" charset="0"/>
              <a:buChar char="•"/>
              <a:defRPr/>
            </a:pPr>
            <a:r>
              <a:rPr kumimoji="0" lang="en-GB" sz="1200" b="0" u="none" strike="noStrike" kern="0" cap="none" spc="0" normalizeH="0" baseline="0" noProof="0" dirty="0">
                <a:ln>
                  <a:noFill/>
                </a:ln>
                <a:solidFill>
                  <a:srgbClr val="104675"/>
                </a:solidFill>
                <a:effectLst/>
                <a:uLnTx/>
                <a:uFillTx/>
                <a:latin typeface="Arial"/>
              </a:rPr>
              <a:t>You will need to work with your </a:t>
            </a:r>
            <a:r>
              <a:rPr lang="en-GB" sz="1200" kern="0" dirty="0">
                <a:solidFill>
                  <a:srgbClr val="104675"/>
                </a:solidFill>
                <a:latin typeface="Arial"/>
              </a:rPr>
              <a:t>MHST project lead to agree a process for referral of appropriate cases</a:t>
            </a:r>
          </a:p>
        </p:txBody>
      </p:sp>
      <p:sp>
        <p:nvSpPr>
          <p:cNvPr id="20" name="Title 1">
            <a:extLst>
              <a:ext uri="{FF2B5EF4-FFF2-40B4-BE49-F238E27FC236}">
                <a16:creationId xmlns:a16="http://schemas.microsoft.com/office/drawing/2014/main" id="{C75000E7-CC75-4171-B129-419C4E2119B6}"/>
              </a:ext>
            </a:extLst>
          </p:cNvPr>
          <p:cNvSpPr txBox="1">
            <a:spLocks/>
          </p:cNvSpPr>
          <p:nvPr/>
        </p:nvSpPr>
        <p:spPr>
          <a:xfrm>
            <a:off x="645383" y="78283"/>
            <a:ext cx="8249341" cy="821737"/>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r>
              <a:rPr lang="en-GB" sz="2000" b="1" kern="0" dirty="0">
                <a:solidFill>
                  <a:schemeClr val="bg2"/>
                </a:solidFill>
              </a:rPr>
              <a:t>MHST support in your school or college during the EMHP placement year </a:t>
            </a:r>
          </a:p>
          <a:p>
            <a:pPr defTabSz="914400"/>
            <a:r>
              <a:rPr lang="en-GB" sz="2000" b="1" kern="0" dirty="0">
                <a:solidFill>
                  <a:schemeClr val="bg2"/>
                </a:solidFill>
              </a:rPr>
              <a:t>  </a:t>
            </a:r>
          </a:p>
        </p:txBody>
      </p:sp>
      <p:sp>
        <p:nvSpPr>
          <p:cNvPr id="13" name="TextBox 12">
            <a:extLst>
              <a:ext uri="{FF2B5EF4-FFF2-40B4-BE49-F238E27FC236}">
                <a16:creationId xmlns:a16="http://schemas.microsoft.com/office/drawing/2014/main" id="{0F700CBE-ED78-4688-A31A-122E9922F7A5}"/>
              </a:ext>
            </a:extLst>
          </p:cNvPr>
          <p:cNvSpPr txBox="1"/>
          <p:nvPr/>
        </p:nvSpPr>
        <p:spPr>
          <a:xfrm>
            <a:off x="690995" y="5041118"/>
            <a:ext cx="9033283" cy="1438855"/>
          </a:xfrm>
          <a:prstGeom prst="rect">
            <a:avLst/>
          </a:prstGeom>
          <a:solidFill>
            <a:srgbClr val="104675"/>
          </a:solidFill>
          <a:ln w="28575">
            <a:solidFill>
              <a:schemeClr val="bg2"/>
            </a:solidFill>
          </a:ln>
        </p:spPr>
        <p:txBody>
          <a:bodyPr wrap="square" rtlCol="0" anchor="t">
            <a:spAutoFit/>
          </a:bodyPr>
          <a:lstStyle/>
          <a:p>
            <a:pPr defTabSz="914400">
              <a:defRPr/>
            </a:pPr>
            <a:r>
              <a:rPr lang="en-GB" sz="1200" b="1" kern="0" dirty="0">
                <a:solidFill>
                  <a:schemeClr val="bg1"/>
                </a:solidFill>
              </a:rPr>
              <a:t>1. Delivering evidence-based interventions for mild to moderate mental health issues </a:t>
            </a:r>
            <a:endParaRPr lang="en-GB" sz="1200" kern="0" dirty="0">
              <a:solidFill>
                <a:schemeClr val="bg1"/>
              </a:solidFill>
            </a:endParaRPr>
          </a:p>
          <a:p>
            <a:pPr defTabSz="914400">
              <a:defRPr/>
            </a:pPr>
            <a:r>
              <a:rPr lang="en-GB" sz="1200" kern="0" dirty="0">
                <a:solidFill>
                  <a:schemeClr val="bg1"/>
                </a:solidFill>
              </a:rPr>
              <a:t>The new teams will carry out interventions alongside established provision such as counselling, educational psychologists, and school nurses building on the menu of support already available and not replacing it. The MHST will provide: </a:t>
            </a:r>
            <a:endParaRPr lang="en-GB" sz="1200" kern="0" dirty="0">
              <a:solidFill>
                <a:schemeClr val="bg1"/>
              </a:solidFill>
              <a:cs typeface="Arial"/>
            </a:endParaRPr>
          </a:p>
          <a:p>
            <a:pPr marL="177800" lvl="0" indent="-177800" defTabSz="914400">
              <a:buFont typeface="Arial" panose="020B0604020202020204" pitchFamily="34" charset="0"/>
              <a:buChar char="•"/>
              <a:defRPr/>
            </a:pPr>
            <a:r>
              <a:rPr lang="en-GB" sz="1200" b="1" kern="0" dirty="0">
                <a:solidFill>
                  <a:schemeClr val="bg1"/>
                </a:solidFill>
              </a:rPr>
              <a:t>Individual face-to-face work:</a:t>
            </a:r>
            <a:r>
              <a:rPr lang="en-GB" sz="1200" kern="0" dirty="0">
                <a:solidFill>
                  <a:schemeClr val="bg1"/>
                </a:solidFill>
              </a:rPr>
              <a:t> for example, effective, brief, low-intensity interventions for children, young people and families experiencing </a:t>
            </a:r>
            <a:r>
              <a:rPr lang="en-GB" sz="1200" b="1" kern="0" dirty="0">
                <a:solidFill>
                  <a:schemeClr val="bg1"/>
                </a:solidFill>
              </a:rPr>
              <a:t>anxiety, low mood, friendship or behavioural difficulties</a:t>
            </a:r>
            <a:r>
              <a:rPr lang="en-GB" sz="1200" kern="0" dirty="0">
                <a:solidFill>
                  <a:schemeClr val="bg1"/>
                </a:solidFill>
              </a:rPr>
              <a:t>, based on up to date evidence.</a:t>
            </a:r>
            <a:endParaRPr lang="en-GB" sz="1200" kern="0" dirty="0">
              <a:solidFill>
                <a:schemeClr val="bg1"/>
              </a:solidFill>
              <a:cs typeface="Arial"/>
            </a:endParaRPr>
          </a:p>
          <a:p>
            <a:pPr marL="177800" indent="-177800" defTabSz="914400">
              <a:buFont typeface="Arial" panose="020B0604020202020204" pitchFamily="34" charset="0"/>
              <a:buChar char="•"/>
              <a:defRPr/>
            </a:pPr>
            <a:r>
              <a:rPr lang="en-GB" sz="1200" b="1" kern="0" dirty="0">
                <a:solidFill>
                  <a:schemeClr val="bg1"/>
                </a:solidFill>
              </a:rPr>
              <a:t>Group work </a:t>
            </a:r>
            <a:r>
              <a:rPr lang="en-GB" sz="1200" kern="0" dirty="0">
                <a:solidFill>
                  <a:schemeClr val="bg1"/>
                </a:solidFill>
              </a:rPr>
              <a:t>for pupils or parents such as Cognitive Behavioural Therapy for young people for conditions such as </a:t>
            </a:r>
            <a:r>
              <a:rPr lang="en-GB" sz="1200" b="1" kern="0" dirty="0">
                <a:solidFill>
                  <a:schemeClr val="bg1"/>
                </a:solidFill>
              </a:rPr>
              <a:t>anxiety</a:t>
            </a:r>
            <a:r>
              <a:rPr lang="en-GB" sz="1200" kern="0" dirty="0">
                <a:solidFill>
                  <a:schemeClr val="bg1"/>
                </a:solidFill>
              </a:rPr>
              <a:t>. </a:t>
            </a:r>
            <a:endParaRPr lang="en-GB" sz="1200" kern="0" dirty="0">
              <a:solidFill>
                <a:schemeClr val="bg1"/>
              </a:solidFill>
              <a:cs typeface="Arial"/>
            </a:endParaRPr>
          </a:p>
          <a:p>
            <a:pPr marL="177800" lvl="0" indent="-177800" defTabSz="914400">
              <a:buFont typeface="Arial" panose="020B0604020202020204" pitchFamily="34" charset="0"/>
              <a:buChar char="•"/>
              <a:defRPr/>
            </a:pPr>
            <a:r>
              <a:rPr lang="en-GB" sz="1200" b="1" kern="0" dirty="0">
                <a:solidFill>
                  <a:schemeClr val="bg1"/>
                </a:solidFill>
              </a:rPr>
              <a:t>Group parenting classes </a:t>
            </a:r>
            <a:r>
              <a:rPr lang="en-GB" sz="1200" kern="0" dirty="0">
                <a:solidFill>
                  <a:schemeClr val="bg1"/>
                </a:solidFill>
              </a:rPr>
              <a:t>to include issues around </a:t>
            </a:r>
            <a:r>
              <a:rPr lang="en-GB" sz="1200" b="1" kern="0" dirty="0">
                <a:solidFill>
                  <a:schemeClr val="bg1"/>
                </a:solidFill>
              </a:rPr>
              <a:t>conduct disorder and communication difficulties</a:t>
            </a:r>
            <a:r>
              <a:rPr lang="en-GB" sz="1200" kern="0" dirty="0">
                <a:solidFill>
                  <a:schemeClr val="bg1"/>
                </a:solidFill>
              </a:rPr>
              <a:t>.</a:t>
            </a:r>
            <a:endParaRPr lang="en-GB" sz="1200" kern="0" dirty="0">
              <a:solidFill>
                <a:schemeClr val="bg1"/>
              </a:solidFill>
              <a:cs typeface="Arial"/>
            </a:endParaRPr>
          </a:p>
        </p:txBody>
      </p:sp>
      <p:cxnSp>
        <p:nvCxnSpPr>
          <p:cNvPr id="15" name="Straight Arrow Connector 14">
            <a:extLst>
              <a:ext uri="{FF2B5EF4-FFF2-40B4-BE49-F238E27FC236}">
                <a16:creationId xmlns:a16="http://schemas.microsoft.com/office/drawing/2014/main" id="{89F175AE-1682-4AFC-822D-648FCD6C8831}"/>
              </a:ext>
            </a:extLst>
          </p:cNvPr>
          <p:cNvCxnSpPr>
            <a:cxnSpLocks/>
          </p:cNvCxnSpPr>
          <p:nvPr/>
        </p:nvCxnSpPr>
        <p:spPr>
          <a:xfrm>
            <a:off x="4953000" y="4373889"/>
            <a:ext cx="0" cy="401793"/>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C983F8-E301-493F-94CE-E08658A908FD}"/>
              </a:ext>
            </a:extLst>
          </p:cNvPr>
          <p:cNvSpPr txBox="1"/>
          <p:nvPr/>
        </p:nvSpPr>
        <p:spPr>
          <a:xfrm>
            <a:off x="645383" y="990565"/>
            <a:ext cx="9033284" cy="2123658"/>
          </a:xfrm>
          <a:prstGeom prst="rect">
            <a:avLst/>
          </a:prstGeom>
          <a:noFill/>
        </p:spPr>
        <p:txBody>
          <a:bodyPr wrap="square" rtlCol="0">
            <a:spAutoFit/>
          </a:bodyPr>
          <a:lstStyle/>
          <a:p>
            <a:r>
              <a:rPr lang="en-GB" sz="1200" dirty="0"/>
              <a:t>During their placement year EMHPs will be training, which includes </a:t>
            </a:r>
            <a:r>
              <a:rPr lang="en-GB" sz="1200" b="1" dirty="0"/>
              <a:t>learning the interventions</a:t>
            </a:r>
            <a:r>
              <a:rPr lang="en-GB" sz="1200" dirty="0"/>
              <a:t> they will be delivering once the MHST is a fully operational and live service. To complete their course EMHPs need to </a:t>
            </a:r>
            <a:r>
              <a:rPr lang="en-GB" sz="1200" b="1" dirty="0"/>
              <a:t>gain specific practical experience</a:t>
            </a:r>
            <a:r>
              <a:rPr lang="en-GB" sz="1200" dirty="0"/>
              <a:t>, with the days they can spend in schools/colleges to achieve this increasing each term. </a:t>
            </a:r>
          </a:p>
          <a:p>
            <a:endParaRPr lang="en-GB" sz="1200" dirty="0"/>
          </a:p>
          <a:p>
            <a:r>
              <a:rPr lang="en-GB" sz="1200" dirty="0"/>
              <a:t>A key part of this placement is the support EMHPs will need from the </a:t>
            </a:r>
            <a:r>
              <a:rPr lang="en-GB" sz="1200" b="1" dirty="0"/>
              <a:t>school/college MHST coordinator </a:t>
            </a:r>
            <a:r>
              <a:rPr lang="en-GB" sz="1200" dirty="0"/>
              <a:t>to access </a:t>
            </a:r>
            <a:r>
              <a:rPr lang="en-GB" sz="1200" b="1" dirty="0"/>
              <a:t>appropriate referrals/work </a:t>
            </a:r>
            <a:r>
              <a:rPr lang="en-GB" sz="1200" dirty="0"/>
              <a:t>needed to pass the course, as well as supporting them in managing others expectations of their work and possible requests to undertake work that is outside this stage of their training. Your MHST will talk to you about what is involved, the service you can expect during this training year, your school’s/college’s specific needs and how the MHST might be able to help. </a:t>
            </a:r>
          </a:p>
          <a:p>
            <a:endParaRPr lang="en-GB" sz="1200" dirty="0"/>
          </a:p>
          <a:p>
            <a:r>
              <a:rPr lang="en-GB" sz="1200" dirty="0"/>
              <a:t>The wider MHST team can also help in considering </a:t>
            </a:r>
            <a:r>
              <a:rPr lang="en-GB" sz="1200" b="1" dirty="0"/>
              <a:t>other options for support </a:t>
            </a:r>
            <a:r>
              <a:rPr lang="en-GB" sz="1200" dirty="0"/>
              <a:t>where there are higher priority MH needs or pupils within the schools/colleges who the trainee EMHPs are unable to see.</a:t>
            </a:r>
          </a:p>
        </p:txBody>
      </p:sp>
      <p:sp>
        <p:nvSpPr>
          <p:cNvPr id="3" name="Rectangle 2">
            <a:extLst>
              <a:ext uri="{FF2B5EF4-FFF2-40B4-BE49-F238E27FC236}">
                <a16:creationId xmlns:a16="http://schemas.microsoft.com/office/drawing/2014/main" id="{2303A03C-57D3-409A-997A-8269ECD5BBC2}"/>
              </a:ext>
            </a:extLst>
          </p:cNvPr>
          <p:cNvSpPr/>
          <p:nvPr/>
        </p:nvSpPr>
        <p:spPr>
          <a:xfrm>
            <a:off x="1236376" y="4695170"/>
            <a:ext cx="7942520" cy="338554"/>
          </a:xfrm>
          <a:prstGeom prst="rect">
            <a:avLst/>
          </a:prstGeom>
        </p:spPr>
        <p:txBody>
          <a:bodyPr wrap="square">
            <a:spAutoFit/>
          </a:bodyPr>
          <a:lstStyle/>
          <a:p>
            <a:pPr algn="ctr"/>
            <a:r>
              <a:rPr lang="en-GB" sz="1600" b="1" dirty="0"/>
              <a:t>The MHST, when EMHPs are fully trained, has 3 core functions… </a:t>
            </a:r>
          </a:p>
        </p:txBody>
      </p:sp>
    </p:spTree>
    <p:extLst>
      <p:ext uri="{BB962C8B-B14F-4D97-AF65-F5344CB8AC3E}">
        <p14:creationId xmlns:p14="http://schemas.microsoft.com/office/powerpoint/2010/main" val="88767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3"/>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4" name="Rectangle 13">
            <a:extLst>
              <a:ext uri="{FF2B5EF4-FFF2-40B4-BE49-F238E27FC236}">
                <a16:creationId xmlns:a16="http://schemas.microsoft.com/office/drawing/2014/main" id="{24E2CD4E-1464-4643-9062-030EF828CA87}"/>
              </a:ext>
            </a:extLst>
          </p:cNvPr>
          <p:cNvSpPr/>
          <p:nvPr/>
        </p:nvSpPr>
        <p:spPr>
          <a:xfrm>
            <a:off x="534784" y="4988893"/>
            <a:ext cx="9261547" cy="1554272"/>
          </a:xfrm>
          <a:prstGeom prst="rect">
            <a:avLst/>
          </a:prstGeom>
          <a:solidFill>
            <a:srgbClr val="104675"/>
          </a:solidFill>
          <a:ln w="28575">
            <a:solidFill>
              <a:schemeClr val="bg2"/>
            </a:solidFill>
          </a:ln>
        </p:spPr>
        <p:txBody>
          <a:bodyPr wrap="square" anchor="t">
            <a:spAutoFit/>
          </a:bodyPr>
          <a:lstStyle/>
          <a:p>
            <a:pPr defTabSz="914400">
              <a:defRPr/>
            </a:pPr>
            <a:r>
              <a:rPr kumimoji="0" lang="en-GB" sz="1400" b="1" u="none" strike="noStrike" kern="0" cap="none" spc="0" normalizeH="0" baseline="0" noProof="0">
                <a:ln>
                  <a:noFill/>
                </a:ln>
                <a:solidFill>
                  <a:schemeClr val="bg1"/>
                </a:solidFill>
                <a:effectLst/>
                <a:uLnTx/>
                <a:uFillTx/>
                <a:latin typeface="Arial"/>
              </a:rPr>
              <a:t>3. Giving timely advice to school and college staff, and liaising with external specialist services, to help children and young people to get the right support and stay in education: </a:t>
            </a:r>
            <a:r>
              <a:rPr kumimoji="0" lang="en-GB" sz="1500" b="1" u="none" strike="noStrike" kern="0" cap="none" spc="0" normalizeH="0" baseline="0" noProof="0">
                <a:ln>
                  <a:noFill/>
                </a:ln>
                <a:solidFill>
                  <a:schemeClr val="bg1"/>
                </a:solidFill>
                <a:effectLst/>
                <a:uLnTx/>
                <a:uFillTx/>
                <a:latin typeface="Arial"/>
              </a:rPr>
              <a:t> </a:t>
            </a:r>
            <a:r>
              <a:rPr lang="en-GB" sz="1500" b="1" kern="0">
                <a:solidFill>
                  <a:schemeClr val="bg1"/>
                </a:solidFill>
                <a:latin typeface="Arial"/>
              </a:rPr>
              <a:t> </a:t>
            </a:r>
            <a:endParaRPr kumimoji="0" lang="en-GB" sz="1500" b="0" u="none" strike="noStrike" kern="0" cap="none" spc="0" normalizeH="0" baseline="0" noProof="0">
              <a:ln>
                <a:noFill/>
              </a:ln>
              <a:solidFill>
                <a:schemeClr val="bg1"/>
              </a:solidFill>
              <a:effectLst/>
              <a:uLnTx/>
              <a:uFillTx/>
              <a:latin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u="none" strike="noStrike" kern="0" cap="none" spc="0" normalizeH="0" baseline="0" noProof="0">
                <a:ln>
                  <a:noFill/>
                </a:ln>
                <a:solidFill>
                  <a:schemeClr val="bg1"/>
                </a:solidFill>
                <a:effectLst/>
                <a:uLnTx/>
                <a:uFillTx/>
                <a:latin typeface="Arial"/>
              </a:rPr>
              <a:t>Work as part of an integrated referral system with community services to ensure that children and young people who need it receive appropriate support as quickly as possible.</a:t>
            </a:r>
            <a:endParaRPr lang="en-GB" sz="1250" b="0" u="none" strike="noStrike" kern="0" cap="none" spc="0" normalizeH="0" baseline="0" noProof="0">
              <a:ln>
                <a:noFill/>
              </a:ln>
              <a:solidFill>
                <a:schemeClr val="bg1"/>
              </a:solidFill>
              <a:effectLst/>
              <a:uLnTx/>
              <a:uFillTx/>
              <a:latin typeface="Arial"/>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u="none" strike="noStrike" kern="0" cap="none" spc="0" normalizeH="0" baseline="0" noProof="0">
                <a:ln>
                  <a:noFill/>
                </a:ln>
                <a:solidFill>
                  <a:schemeClr val="bg1"/>
                </a:solidFill>
                <a:effectLst/>
                <a:uLnTx/>
                <a:uFillTx/>
                <a:latin typeface="Arial"/>
              </a:rPr>
              <a:t>External support could include more specialist NHS mental health support, support for autism spectrum disorder, learning difficulties or physical needs, or for issues such as substance misuse.</a:t>
            </a:r>
            <a:endParaRPr lang="en-GB" sz="1250" b="0" u="none" strike="noStrike" kern="0" cap="none" spc="0" normalizeH="0" baseline="0" noProof="0">
              <a:ln>
                <a:noFill/>
              </a:ln>
              <a:solidFill>
                <a:schemeClr val="bg1"/>
              </a:solidFill>
              <a:effectLst/>
              <a:uLnTx/>
              <a:uFillTx/>
              <a:latin typeface="Arial"/>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u="none" strike="noStrike" kern="0" cap="none" spc="0" normalizeH="0" baseline="0" noProof="0">
                <a:ln>
                  <a:noFill/>
                </a:ln>
                <a:solidFill>
                  <a:schemeClr val="bg1"/>
                </a:solidFill>
                <a:effectLst/>
                <a:uLnTx/>
                <a:uFillTx/>
                <a:latin typeface="Arial"/>
              </a:rPr>
              <a:t>Ensure smooth transition from specialist services.</a:t>
            </a:r>
            <a:endParaRPr lang="en-GB" sz="1250" b="0" u="none" strike="noStrike" kern="0" cap="none" spc="0" normalizeH="0" baseline="0" noProof="0">
              <a:ln>
                <a:noFill/>
              </a:ln>
              <a:solidFill>
                <a:schemeClr val="bg1"/>
              </a:solidFill>
              <a:effectLst/>
              <a:uLnTx/>
              <a:uFillTx/>
              <a:latin typeface="Arial"/>
              <a:cs typeface="Arial"/>
            </a:endParaRPr>
          </a:p>
        </p:txBody>
      </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5"/>
          <a:stretch>
            <a:fillRect/>
          </a:stretch>
        </p:blipFill>
        <p:spPr>
          <a:xfrm>
            <a:off x="0" y="0"/>
            <a:ext cx="533873" cy="6858000"/>
          </a:xfrm>
          <a:prstGeom prst="rect">
            <a:avLst/>
          </a:prstGeom>
        </p:spPr>
      </p:pic>
      <p:sp>
        <p:nvSpPr>
          <p:cNvPr id="19" name="TextBox 18">
            <a:extLst>
              <a:ext uri="{FF2B5EF4-FFF2-40B4-BE49-F238E27FC236}">
                <a16:creationId xmlns:a16="http://schemas.microsoft.com/office/drawing/2014/main" id="{B844C43C-1546-4F34-B48E-4A124CC95815}"/>
              </a:ext>
            </a:extLst>
          </p:cNvPr>
          <p:cNvSpPr txBox="1"/>
          <p:nvPr/>
        </p:nvSpPr>
        <p:spPr>
          <a:xfrm>
            <a:off x="5583185" y="2725751"/>
            <a:ext cx="4213146" cy="2054409"/>
          </a:xfrm>
          <a:prstGeom prst="rect">
            <a:avLst/>
          </a:prstGeom>
          <a:noFill/>
          <a:ln>
            <a:solidFill>
              <a:srgbClr val="0072CE"/>
            </a:solidFill>
          </a:ln>
        </p:spPr>
        <p:txBody>
          <a:bodyPr wrap="square" rtlCol="0" anchor="t">
            <a:spAutoFit/>
          </a:bodyPr>
          <a:lstStyle/>
          <a:p>
            <a:pPr defTabSz="914400">
              <a:defRPr/>
            </a:pPr>
            <a:r>
              <a:rPr lang="en-GB" sz="1400" b="1">
                <a:solidFill>
                  <a:schemeClr val="bg2"/>
                </a:solidFill>
              </a:rPr>
              <a:t>What support to expect during placement year:</a:t>
            </a:r>
            <a:r>
              <a:rPr lang="en-GB" sz="1500" b="1">
                <a:solidFill>
                  <a:schemeClr val="bg2"/>
                </a:solidFill>
              </a:rPr>
              <a:t> </a:t>
            </a:r>
            <a:endParaRPr lang="en-GB" sz="1500" kern="0">
              <a:solidFill>
                <a:schemeClr val="bg2"/>
              </a:solidFill>
            </a:endParaRPr>
          </a:p>
          <a:p>
            <a:pPr defTabSz="914400">
              <a:defRPr/>
            </a:pPr>
            <a:r>
              <a:rPr lang="en-GB" sz="1250" kern="0">
                <a:solidFill>
                  <a:srgbClr val="104675"/>
                </a:solidFill>
              </a:rPr>
              <a:t>Trainees will need to evidence their contribution to whole school working in schools and colleges, including: </a:t>
            </a:r>
          </a:p>
          <a:p>
            <a:pPr marL="285750" indent="-285750" defTabSz="914400">
              <a:buFont typeface="Arial" panose="020B0604020202020204" pitchFamily="34" charset="0"/>
              <a:buChar char="•"/>
              <a:defRPr/>
            </a:pPr>
            <a:r>
              <a:rPr lang="en-GB" sz="1250" kern="0">
                <a:solidFill>
                  <a:srgbClr val="104675"/>
                </a:solidFill>
              </a:rPr>
              <a:t>Supporting peer mentoring, providing staff training or running a psycho-education workshop</a:t>
            </a:r>
            <a:endParaRPr lang="en-GB" sz="1250" kern="0">
              <a:solidFill>
                <a:srgbClr val="104675"/>
              </a:solidFill>
              <a:cs typeface="Arial"/>
            </a:endParaRPr>
          </a:p>
          <a:p>
            <a:pPr marL="285750" indent="-285750" defTabSz="914400">
              <a:buFont typeface="Arial" panose="020B0604020202020204" pitchFamily="34" charset="0"/>
              <a:buChar char="•"/>
              <a:defRPr/>
            </a:pPr>
            <a:r>
              <a:rPr lang="en-GB" sz="1250" kern="0">
                <a:solidFill>
                  <a:srgbClr val="104675"/>
                </a:solidFill>
              </a:rPr>
              <a:t>Conducting group work (with children and young people or parents) or providing a piece of consultation work</a:t>
            </a:r>
          </a:p>
          <a:p>
            <a:pPr marL="285750" indent="-285750" defTabSz="914400">
              <a:buFont typeface="Arial" panose="020B0604020202020204" pitchFamily="34" charset="0"/>
              <a:buChar char="•"/>
              <a:defRPr/>
            </a:pPr>
            <a:r>
              <a:rPr lang="en-GB" sz="1250" kern="0">
                <a:solidFill>
                  <a:srgbClr val="104675"/>
                </a:solidFill>
                <a:cs typeface="Arial"/>
              </a:rPr>
              <a:t>EMHPs will be supported by senior staff to provide targeted help</a:t>
            </a:r>
          </a:p>
        </p:txBody>
      </p:sp>
      <p:sp>
        <p:nvSpPr>
          <p:cNvPr id="20" name="Title 1">
            <a:extLst>
              <a:ext uri="{FF2B5EF4-FFF2-40B4-BE49-F238E27FC236}">
                <a16:creationId xmlns:a16="http://schemas.microsoft.com/office/drawing/2014/main" id="{C75000E7-CC75-4171-B129-419C4E2119B6}"/>
              </a:ext>
            </a:extLst>
          </p:cNvPr>
          <p:cNvSpPr txBox="1">
            <a:spLocks/>
          </p:cNvSpPr>
          <p:nvPr/>
        </p:nvSpPr>
        <p:spPr>
          <a:xfrm>
            <a:off x="611675" y="48992"/>
            <a:ext cx="9186474" cy="1033355"/>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endParaRPr lang="en-GB" sz="800" b="1" kern="0">
              <a:solidFill>
                <a:schemeClr val="bg2"/>
              </a:solidFill>
            </a:endParaRPr>
          </a:p>
          <a:p>
            <a:pPr defTabSz="914400"/>
            <a:endParaRPr lang="en-GB" sz="800" b="1" kern="0">
              <a:solidFill>
                <a:schemeClr val="bg2"/>
              </a:solidFill>
            </a:endParaRPr>
          </a:p>
          <a:p>
            <a:pPr defTabSz="914400"/>
            <a:r>
              <a:rPr lang="en-GB" sz="2400" b="1" kern="0">
                <a:solidFill>
                  <a:schemeClr val="bg2"/>
                </a:solidFill>
              </a:rPr>
              <a:t>MHST support in your school or college during the EMHP placement year   </a:t>
            </a:r>
          </a:p>
        </p:txBody>
      </p:sp>
      <p:sp>
        <p:nvSpPr>
          <p:cNvPr id="21" name="TextBox 20">
            <a:extLst>
              <a:ext uri="{FF2B5EF4-FFF2-40B4-BE49-F238E27FC236}">
                <a16:creationId xmlns:a16="http://schemas.microsoft.com/office/drawing/2014/main" id="{B4C94FA0-19C2-4A49-BEB9-258615BD698B}"/>
              </a:ext>
            </a:extLst>
          </p:cNvPr>
          <p:cNvSpPr txBox="1"/>
          <p:nvPr/>
        </p:nvSpPr>
        <p:spPr>
          <a:xfrm>
            <a:off x="535722" y="1235835"/>
            <a:ext cx="9260609" cy="1292662"/>
          </a:xfrm>
          <a:prstGeom prst="rect">
            <a:avLst/>
          </a:prstGeom>
          <a:solidFill>
            <a:srgbClr val="104675"/>
          </a:solidFill>
          <a:ln w="28575">
            <a:solidFill>
              <a:schemeClr val="bg2"/>
            </a:solidFill>
          </a:ln>
        </p:spPr>
        <p:txBody>
          <a:bodyPr wrap="square" rtlCol="0" anchor="t">
            <a:spAutoFit/>
          </a:bodyPr>
          <a:lstStyle/>
          <a:p>
            <a:pPr lvl="0" defTabSz="914400">
              <a:defRPr/>
            </a:pPr>
            <a:r>
              <a:rPr lang="en-GB" sz="1400" b="1" kern="0">
                <a:solidFill>
                  <a:schemeClr val="bg1"/>
                </a:solidFill>
              </a:rPr>
              <a:t>2. Supporting the senior mental health lead in each school or college to introduce or develop their whole school or college approach:</a:t>
            </a:r>
            <a:endParaRPr lang="en-GB" sz="1400" kern="0">
              <a:solidFill>
                <a:schemeClr val="bg1"/>
              </a:solidFill>
            </a:endParaRPr>
          </a:p>
          <a:p>
            <a:pPr marL="285750" lvl="0" indent="-285750" defTabSz="914400">
              <a:buFont typeface="Arial" panose="020B0604020202020204" pitchFamily="34" charset="0"/>
              <a:buChar char="•"/>
              <a:defRPr/>
            </a:pPr>
            <a:r>
              <a:rPr lang="en-GB" sz="1250" kern="0">
                <a:solidFill>
                  <a:schemeClr val="bg1"/>
                </a:solidFill>
              </a:rPr>
              <a:t>Work with the senior mental health lead and existing service providers, to map what provision is already in place in settings and where the gaps are.    </a:t>
            </a:r>
            <a:endParaRPr lang="en-GB" sz="1250" kern="0">
              <a:solidFill>
                <a:schemeClr val="bg1"/>
              </a:solidFill>
              <a:cs typeface="Arial"/>
            </a:endParaRPr>
          </a:p>
          <a:p>
            <a:pPr marL="285750" lvl="0" indent="-285750" defTabSz="914400">
              <a:buFont typeface="Arial" panose="020B0604020202020204" pitchFamily="34" charset="0"/>
              <a:buChar char="•"/>
              <a:defRPr/>
            </a:pPr>
            <a:r>
              <a:rPr lang="en-GB" sz="1250" kern="0">
                <a:solidFill>
                  <a:schemeClr val="bg1"/>
                </a:solidFill>
              </a:rPr>
              <a:t>Provide targeted help as agreed with the lead, e.g. to support monitoring of well-being across the schools and colleges, teaching about mental health as appropriate.</a:t>
            </a:r>
            <a:endParaRPr lang="en-GB" sz="1250" kern="0">
              <a:solidFill>
                <a:schemeClr val="bg1"/>
              </a:solidFill>
              <a:cs typeface="Arial"/>
            </a:endParaRPr>
          </a:p>
        </p:txBody>
      </p:sp>
      <p:sp>
        <p:nvSpPr>
          <p:cNvPr id="12" name="TextBox 11">
            <a:extLst>
              <a:ext uri="{FF2B5EF4-FFF2-40B4-BE49-F238E27FC236}">
                <a16:creationId xmlns:a16="http://schemas.microsoft.com/office/drawing/2014/main" id="{9971F234-208D-4DAF-9779-FF1C44E5CF11}"/>
              </a:ext>
            </a:extLst>
          </p:cNvPr>
          <p:cNvSpPr txBox="1"/>
          <p:nvPr/>
        </p:nvSpPr>
        <p:spPr>
          <a:xfrm>
            <a:off x="533873" y="2725751"/>
            <a:ext cx="4945945" cy="2062103"/>
          </a:xfrm>
          <a:prstGeom prst="rect">
            <a:avLst/>
          </a:prstGeom>
          <a:noFill/>
          <a:ln>
            <a:solidFill>
              <a:srgbClr val="0072CE"/>
            </a:solidFill>
          </a:ln>
        </p:spPr>
        <p:txBody>
          <a:bodyPr wrap="square" rtlCol="0" anchor="t">
            <a:spAutoFit/>
          </a:bodyPr>
          <a:lstStyle/>
          <a:p>
            <a:pPr defTabSz="914400">
              <a:defRPr/>
            </a:pPr>
            <a:r>
              <a:rPr lang="en-GB" sz="1400" b="1" kern="0">
                <a:solidFill>
                  <a:schemeClr val="bg2"/>
                </a:solidFill>
                <a:ea typeface="+mn-lt"/>
                <a:cs typeface="+mn-lt"/>
              </a:rPr>
              <a:t>EMHP supervisory support within your school or college:</a:t>
            </a:r>
            <a:endParaRPr lang="en-US" sz="1400" b="1">
              <a:solidFill>
                <a:schemeClr val="bg2"/>
              </a:solidFill>
              <a:cs typeface="Arial"/>
            </a:endParaRPr>
          </a:p>
          <a:p>
            <a:pPr marL="171450" indent="-171450" defTabSz="914400">
              <a:buFont typeface="Arial"/>
              <a:buChar char="•"/>
              <a:defRPr/>
            </a:pPr>
            <a:r>
              <a:rPr lang="en-GB" sz="1250" kern="0">
                <a:solidFill>
                  <a:schemeClr val="bg2"/>
                </a:solidFill>
                <a:ea typeface="+mn-lt"/>
                <a:cs typeface="+mn-lt"/>
              </a:rPr>
              <a:t>The work of EMHPs will be supervised closely during their placement year. Referrals and external services are likely to be managed by the MHST supervisors or a senior member of staff.</a:t>
            </a:r>
          </a:p>
          <a:p>
            <a:pPr marL="171450" indent="-171450" defTabSz="914400">
              <a:buFont typeface="Arial"/>
              <a:buChar char="•"/>
              <a:defRPr/>
            </a:pPr>
            <a:r>
              <a:rPr lang="en-GB" sz="1250" kern="0">
                <a:solidFill>
                  <a:schemeClr val="bg2"/>
                </a:solidFill>
                <a:ea typeface="+mn-lt"/>
                <a:cs typeface="+mn-lt"/>
              </a:rPr>
              <a:t>Where a child or young person falls outside of the mild-to-moderate EMHP remit, the EMHP will work with their MHST supervisor to appropriately signpost or refer on to local services.</a:t>
            </a:r>
            <a:endParaRPr lang="en-GB" sz="1250">
              <a:solidFill>
                <a:schemeClr val="bg2"/>
              </a:solidFill>
              <a:ea typeface="+mn-lt"/>
              <a:cs typeface="+mn-lt"/>
            </a:endParaRPr>
          </a:p>
          <a:p>
            <a:pPr marL="171450" indent="-171450" defTabSz="914400">
              <a:buFont typeface="Arial"/>
              <a:buChar char="•"/>
              <a:defRPr/>
            </a:pPr>
            <a:endParaRPr lang="en-GB" sz="1250">
              <a:cs typeface="Arial"/>
            </a:endParaRPr>
          </a:p>
        </p:txBody>
      </p:sp>
      <p:cxnSp>
        <p:nvCxnSpPr>
          <p:cNvPr id="1033" name="Straight Arrow Connector 1032">
            <a:extLst>
              <a:ext uri="{FF2B5EF4-FFF2-40B4-BE49-F238E27FC236}">
                <a16:creationId xmlns:a16="http://schemas.microsoft.com/office/drawing/2014/main" id="{56293FE7-3317-4127-9C73-6A567930330F}"/>
              </a:ext>
            </a:extLst>
          </p:cNvPr>
          <p:cNvCxnSpPr/>
          <p:nvPr/>
        </p:nvCxnSpPr>
        <p:spPr>
          <a:xfrm>
            <a:off x="9694503" y="2455459"/>
            <a:ext cx="17684" cy="56918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4" name="Straight Arrow Connector 1033">
            <a:extLst>
              <a:ext uri="{FF2B5EF4-FFF2-40B4-BE49-F238E27FC236}">
                <a16:creationId xmlns:a16="http://schemas.microsoft.com/office/drawing/2014/main" id="{E3B59AD3-D371-489F-8776-BC17C94B4525}"/>
              </a:ext>
            </a:extLst>
          </p:cNvPr>
          <p:cNvCxnSpPr>
            <a:cxnSpLocks/>
          </p:cNvCxnSpPr>
          <p:nvPr/>
        </p:nvCxnSpPr>
        <p:spPr>
          <a:xfrm>
            <a:off x="590471" y="2401171"/>
            <a:ext cx="5052" cy="54813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5" name="Straight Arrow Connector 1034">
            <a:extLst>
              <a:ext uri="{FF2B5EF4-FFF2-40B4-BE49-F238E27FC236}">
                <a16:creationId xmlns:a16="http://schemas.microsoft.com/office/drawing/2014/main" id="{4350177B-C956-4888-9026-300B2F70F882}"/>
              </a:ext>
            </a:extLst>
          </p:cNvPr>
          <p:cNvCxnSpPr>
            <a:cxnSpLocks/>
          </p:cNvCxnSpPr>
          <p:nvPr/>
        </p:nvCxnSpPr>
        <p:spPr>
          <a:xfrm>
            <a:off x="9711743" y="4538303"/>
            <a:ext cx="12535" cy="47838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6" name="Straight Arrow Connector 1035">
            <a:extLst>
              <a:ext uri="{FF2B5EF4-FFF2-40B4-BE49-F238E27FC236}">
                <a16:creationId xmlns:a16="http://schemas.microsoft.com/office/drawing/2014/main" id="{C170E04D-2062-406F-B2D0-2FBD25092697}"/>
              </a:ext>
            </a:extLst>
          </p:cNvPr>
          <p:cNvCxnSpPr>
            <a:cxnSpLocks/>
          </p:cNvCxnSpPr>
          <p:nvPr/>
        </p:nvCxnSpPr>
        <p:spPr>
          <a:xfrm>
            <a:off x="587945" y="4468552"/>
            <a:ext cx="5052" cy="54813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692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01A4-6486-4904-ACAF-E47514544DE4}"/>
              </a:ext>
            </a:extLst>
          </p:cNvPr>
          <p:cNvSpPr>
            <a:spLocks noGrp="1"/>
          </p:cNvSpPr>
          <p:nvPr>
            <p:ph type="title"/>
          </p:nvPr>
        </p:nvSpPr>
        <p:spPr>
          <a:xfrm>
            <a:off x="611674" y="547154"/>
            <a:ext cx="8854346" cy="2722163"/>
          </a:xfrm>
          <a:ln>
            <a:noFill/>
          </a:ln>
        </p:spPr>
        <p:txBody>
          <a:bodyPr/>
          <a:lstStyle/>
          <a:p>
            <a:pPr>
              <a:lnSpc>
                <a:spcPct val="120000"/>
              </a:lnSpc>
              <a:spcAft>
                <a:spcPts val="600"/>
              </a:spcAft>
            </a:pPr>
            <a:br>
              <a:rPr lang="en-GB" sz="1700"/>
            </a:br>
            <a:br>
              <a:rPr lang="en-GB" sz="1700"/>
            </a:br>
            <a:br>
              <a:rPr lang="en-GB" sz="1700"/>
            </a:br>
            <a:br>
              <a:rPr lang="en-GB" sz="1700"/>
            </a:br>
            <a:br>
              <a:rPr lang="en-GB" sz="1700"/>
            </a:br>
            <a:endParaRPr lang="en-GB" sz="1700"/>
          </a:p>
        </p:txBody>
      </p:sp>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64118" cy="380823"/>
            <a:chOff x="6548425" y="148884"/>
            <a:chExt cx="2995945"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3"/>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8320233" y="324388"/>
              <a:ext cx="1224137" cy="504055"/>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812417" y="287045"/>
            <a:ext cx="8105274" cy="380823"/>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r>
              <a:rPr lang="en-GB" sz="2400" b="1" kern="0">
                <a:solidFill>
                  <a:schemeClr val="bg2"/>
                </a:solidFill>
              </a:rPr>
              <a:t>What support can a fully trained EMHP provide in your school or college? </a:t>
            </a:r>
            <a:r>
              <a:rPr lang="en-GB" sz="1400" b="1" kern="0">
                <a:solidFill>
                  <a:schemeClr val="bg2"/>
                </a:solidFill>
              </a:rPr>
              <a:t>An example guide from CYP IAPT Midlands Collaborative.  </a:t>
            </a:r>
            <a:r>
              <a:rPr lang="en-GB" sz="1400" b="1" u="sng" kern="0">
                <a:solidFill>
                  <a:schemeClr val="bg2"/>
                </a:solidFill>
              </a:rPr>
              <a:t>Regional variations may occur; please confirm list with your HEI or EMHP Supervisor.</a:t>
            </a: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5"/>
          <a:stretch>
            <a:fillRect/>
          </a:stretch>
        </p:blipFill>
        <p:spPr>
          <a:xfrm>
            <a:off x="0" y="0"/>
            <a:ext cx="533873" cy="6858000"/>
          </a:xfrm>
          <a:prstGeom prst="rect">
            <a:avLst/>
          </a:prstGeom>
        </p:spPr>
      </p:pic>
      <p:graphicFrame>
        <p:nvGraphicFramePr>
          <p:cNvPr id="10" name="Table 9">
            <a:extLst>
              <a:ext uri="{FF2B5EF4-FFF2-40B4-BE49-F238E27FC236}">
                <a16:creationId xmlns:a16="http://schemas.microsoft.com/office/drawing/2014/main" id="{43CC8B50-34EF-4E9F-B69A-C234E9EC4081}"/>
              </a:ext>
            </a:extLst>
          </p:cNvPr>
          <p:cNvGraphicFramePr>
            <a:graphicFrameLocks noGrp="1"/>
          </p:cNvGraphicFramePr>
          <p:nvPr>
            <p:extLst>
              <p:ext uri="{D42A27DB-BD31-4B8C-83A1-F6EECF244321}">
                <p14:modId xmlns:p14="http://schemas.microsoft.com/office/powerpoint/2010/main" val="44346641"/>
              </p:ext>
            </p:extLst>
          </p:nvPr>
        </p:nvGraphicFramePr>
        <p:xfrm>
          <a:off x="530310" y="1384986"/>
          <a:ext cx="9287414" cy="5031937"/>
        </p:xfrm>
        <a:graphic>
          <a:graphicData uri="http://schemas.openxmlformats.org/drawingml/2006/table">
            <a:tbl>
              <a:tblPr firstRow="1" firstCol="1" bandRow="1"/>
              <a:tblGrid>
                <a:gridCol w="2566163">
                  <a:extLst>
                    <a:ext uri="{9D8B030D-6E8A-4147-A177-3AD203B41FA5}">
                      <a16:colId xmlns:a16="http://schemas.microsoft.com/office/drawing/2014/main" val="4075424088"/>
                    </a:ext>
                  </a:extLst>
                </a:gridCol>
                <a:gridCol w="3220691">
                  <a:extLst>
                    <a:ext uri="{9D8B030D-6E8A-4147-A177-3AD203B41FA5}">
                      <a16:colId xmlns:a16="http://schemas.microsoft.com/office/drawing/2014/main" val="649386789"/>
                    </a:ext>
                  </a:extLst>
                </a:gridCol>
                <a:gridCol w="3500560">
                  <a:extLst>
                    <a:ext uri="{9D8B030D-6E8A-4147-A177-3AD203B41FA5}">
                      <a16:colId xmlns:a16="http://schemas.microsoft.com/office/drawing/2014/main" val="492028413"/>
                    </a:ext>
                  </a:extLst>
                </a:gridCol>
              </a:tblGrid>
              <a:tr h="634107">
                <a:tc>
                  <a:txBody>
                    <a:bodyPr/>
                    <a:lstStyle/>
                    <a:p>
                      <a:pPr algn="ctr">
                        <a:spcAft>
                          <a:spcPts val="0"/>
                        </a:spcAft>
                      </a:pPr>
                      <a:r>
                        <a:rPr lang="en-GB" sz="1100" b="1" dirty="0">
                          <a:solidFill>
                            <a:srgbClr val="000000"/>
                          </a:solidFill>
                          <a:effectLst/>
                          <a:latin typeface="Calibri Light"/>
                          <a:ea typeface="Calibri" panose="020F0502020204030204" pitchFamily="34" charset="0"/>
                        </a:rPr>
                        <a:t>EMHPs Can Do</a:t>
                      </a:r>
                      <a:endParaRPr lang="en-GB" sz="1100"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8D08D"/>
                    </a:solidFill>
                  </a:tcPr>
                </a:tc>
                <a:tc>
                  <a:txBody>
                    <a:bodyPr/>
                    <a:lstStyle/>
                    <a:p>
                      <a:pPr algn="ctr">
                        <a:spcAft>
                          <a:spcPts val="0"/>
                        </a:spcAft>
                      </a:pPr>
                      <a:endParaRPr lang="en-GB" sz="1100" b="1">
                        <a:solidFill>
                          <a:srgbClr val="000000"/>
                        </a:solidFill>
                        <a:effectLst/>
                        <a:latin typeface="Calibri Light" panose="020F0302020204030204" pitchFamily="34" charset="0"/>
                        <a:ea typeface="Calibri" panose="020F0502020204030204" pitchFamily="34" charset="0"/>
                      </a:endParaRPr>
                    </a:p>
                    <a:p>
                      <a:pPr algn="ctr">
                        <a:spcAft>
                          <a:spcPts val="0"/>
                        </a:spcAft>
                      </a:pPr>
                      <a:r>
                        <a:rPr lang="en-GB" sz="1100" b="1" dirty="0">
                          <a:solidFill>
                            <a:srgbClr val="000000"/>
                          </a:solidFill>
                          <a:effectLst/>
                          <a:latin typeface="Calibri Light"/>
                          <a:ea typeface="Calibri" panose="020F0502020204030204" pitchFamily="34" charset="0"/>
                        </a:rPr>
                        <a:t>EMHPs MAY Do</a:t>
                      </a:r>
                      <a:endParaRPr lang="en-GB" sz="1100" dirty="0">
                        <a:effectLst/>
                        <a:latin typeface="Calibri Light"/>
                        <a:ea typeface="Calibri" panose="020F0502020204030204" pitchFamily="34" charset="0"/>
                      </a:endParaRPr>
                    </a:p>
                    <a:p>
                      <a:pPr algn="ctr">
                        <a:spcAft>
                          <a:spcPts val="0"/>
                        </a:spcAft>
                      </a:pPr>
                      <a:r>
                        <a:rPr lang="en-GB" sz="1100" dirty="0">
                          <a:solidFill>
                            <a:srgbClr val="000000"/>
                          </a:solidFill>
                          <a:effectLst/>
                          <a:latin typeface="Calibri Light"/>
                          <a:ea typeface="Calibri" panose="020F0502020204030204" pitchFamily="34" charset="0"/>
                        </a:rPr>
                        <a:t>Discretion and close supervision. </a:t>
                      </a:r>
                      <a:endParaRPr lang="en-GB" sz="1100" dirty="0">
                        <a:effectLst/>
                        <a:latin typeface="Calibri"/>
                        <a:ea typeface="Calibri" panose="020F0502020204030204" pitchFamily="34" charset="0"/>
                      </a:endParaRPr>
                    </a:p>
                    <a:p>
                      <a:pPr algn="ctr">
                        <a:spcAft>
                          <a:spcPts val="0"/>
                        </a:spcAft>
                      </a:pPr>
                      <a:endParaRPr lang="en-GB" sz="110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000"/>
                    </a:solidFill>
                  </a:tcPr>
                </a:tc>
                <a:tc>
                  <a:txBody>
                    <a:bodyPr/>
                    <a:lstStyle/>
                    <a:p>
                      <a:pPr algn="ctr">
                        <a:spcAft>
                          <a:spcPts val="0"/>
                        </a:spcAft>
                      </a:pPr>
                      <a:r>
                        <a:rPr lang="en-GB" sz="1100" b="1" dirty="0">
                          <a:solidFill>
                            <a:srgbClr val="000000"/>
                          </a:solidFill>
                          <a:effectLst/>
                          <a:latin typeface="Calibri Light"/>
                          <a:ea typeface="Calibri" panose="020F0502020204030204" pitchFamily="34" charset="0"/>
                        </a:rPr>
                        <a:t>EMHPs SHOULD NOT DO</a:t>
                      </a:r>
                      <a:endParaRPr lang="en-GB" sz="1100" dirty="0">
                        <a:effectLst/>
                        <a:latin typeface="Calibri Light"/>
                        <a:ea typeface="Calibri" panose="020F0502020204030204" pitchFamily="34" charset="0"/>
                      </a:endParaRPr>
                    </a:p>
                    <a:p>
                      <a:pPr algn="ctr">
                        <a:spcAft>
                          <a:spcPts val="0"/>
                        </a:spcAft>
                      </a:pPr>
                      <a:r>
                        <a:rPr lang="en-GB" sz="1100" dirty="0">
                          <a:solidFill>
                            <a:srgbClr val="000000"/>
                          </a:solidFill>
                          <a:effectLst/>
                          <a:latin typeface="Calibri Light"/>
                          <a:ea typeface="Calibri" panose="020F0502020204030204" pitchFamily="34" charset="0"/>
                        </a:rPr>
                        <a:t>Significant levels of need /complex conditions </a:t>
                      </a:r>
                      <a:endParaRPr lang="en-GB" sz="1100" dirty="0">
                        <a:effectLst/>
                        <a:latin typeface="Calibri"/>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97269"/>
                    </a:solidFill>
                  </a:tcPr>
                </a:tc>
                <a:extLst>
                  <a:ext uri="{0D108BD9-81ED-4DB2-BD59-A6C34878D82A}">
                    <a16:rowId xmlns:a16="http://schemas.microsoft.com/office/drawing/2014/main" val="1106174233"/>
                  </a:ext>
                </a:extLst>
              </a:tr>
              <a:tr h="484899">
                <a:tc>
                  <a:txBody>
                    <a:bodyPr/>
                    <a:lstStyle/>
                    <a:p>
                      <a:pPr algn="ctr">
                        <a:spcAft>
                          <a:spcPts val="0"/>
                        </a:spcAft>
                      </a:pPr>
                      <a:r>
                        <a:rPr lang="en-GB" sz="1050" b="1" dirty="0">
                          <a:solidFill>
                            <a:srgbClr val="000000"/>
                          </a:solidFill>
                          <a:effectLst/>
                          <a:latin typeface="Calibri Light"/>
                          <a:ea typeface="Calibri" panose="020F0502020204030204" pitchFamily="34" charset="0"/>
                        </a:rPr>
                        <a:t>Behavioural difficulties –</a:t>
                      </a:r>
                      <a:endParaRPr lang="en-GB" sz="1050" b="1" dirty="0">
                        <a:effectLst/>
                        <a:latin typeface="Calibri Light"/>
                        <a:ea typeface="Calibri" panose="020F0502020204030204" pitchFamily="34" charset="0"/>
                      </a:endParaRPr>
                    </a:p>
                    <a:p>
                      <a:pPr lvl="0" algn="ctr">
                        <a:spcAft>
                          <a:spcPts val="0"/>
                        </a:spcAft>
                        <a:buNone/>
                      </a:pPr>
                      <a:r>
                        <a:rPr lang="en-GB" sz="1050" b="1" dirty="0">
                          <a:solidFill>
                            <a:srgbClr val="000000"/>
                          </a:solidFill>
                          <a:effectLst/>
                          <a:latin typeface="Calibri Light"/>
                          <a:ea typeface="Calibri" panose="020F0502020204030204" pitchFamily="34" charset="0"/>
                        </a:rPr>
                        <a:t> identification, brief parenting support</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Support staff and help cofacilitate a full parenting</a:t>
                      </a:r>
                      <a:endParaRPr lang="en-GB" sz="1050" b="1" dirty="0">
                        <a:effectLst/>
                        <a:latin typeface="Calibri Light"/>
                        <a:ea typeface="Calibri" panose="020F0502020204030204" pitchFamily="34" charset="0"/>
                      </a:endParaRPr>
                    </a:p>
                    <a:p>
                      <a:pPr lvl="0" algn="ctr">
                        <a:spcAft>
                          <a:spcPts val="0"/>
                        </a:spcAft>
                        <a:buNone/>
                      </a:pPr>
                      <a:r>
                        <a:rPr lang="en-GB" sz="1050" b="1" dirty="0">
                          <a:solidFill>
                            <a:srgbClr val="000000"/>
                          </a:solidFill>
                          <a:effectLst/>
                          <a:latin typeface="Calibri Light"/>
                          <a:ea typeface="Calibri" panose="020F0502020204030204" pitchFamily="34" charset="0"/>
                        </a:rPr>
                        <a:t> programme such as Triple P</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a:spcAft>
                          <a:spcPts val="0"/>
                        </a:spcAft>
                      </a:pPr>
                      <a:r>
                        <a:rPr lang="en-GB" sz="1050" b="1" dirty="0">
                          <a:solidFill>
                            <a:srgbClr val="000000"/>
                          </a:solidFill>
                          <a:effectLst/>
                          <a:latin typeface="Calibri Light"/>
                          <a:ea typeface="Calibri" panose="020F0502020204030204" pitchFamily="34" charset="0"/>
                        </a:rPr>
                        <a:t>Conduct disorder, anger management, full parenting programmes (e.g. Triple P, Solihull Approach).</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269"/>
                    </a:solidFill>
                  </a:tcPr>
                </a:tc>
                <a:extLst>
                  <a:ext uri="{0D108BD9-81ED-4DB2-BD59-A6C34878D82A}">
                    <a16:rowId xmlns:a16="http://schemas.microsoft.com/office/drawing/2014/main" val="71036517"/>
                  </a:ext>
                </a:extLst>
              </a:tr>
              <a:tr h="317053">
                <a:tc>
                  <a:txBody>
                    <a:bodyPr/>
                    <a:lstStyle/>
                    <a:p>
                      <a:pPr algn="ctr">
                        <a:spcAft>
                          <a:spcPts val="0"/>
                        </a:spcAft>
                      </a:pPr>
                      <a:r>
                        <a:rPr lang="en-GB" sz="1050" b="1" dirty="0">
                          <a:solidFill>
                            <a:srgbClr val="000000"/>
                          </a:solidFill>
                          <a:effectLst/>
                          <a:latin typeface="Calibri Light"/>
                          <a:ea typeface="Calibri" panose="020F0502020204030204" pitchFamily="34" charset="0"/>
                        </a:rPr>
                        <a:t>Training parents and teachers to support interventions with children</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Irritability as a symptom of depression – (can present as anger)</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a:spcAft>
                          <a:spcPts val="0"/>
                        </a:spcAft>
                      </a:pPr>
                      <a:r>
                        <a:rPr lang="en-GB" sz="1050" b="1" dirty="0">
                          <a:solidFill>
                            <a:srgbClr val="000000"/>
                          </a:solidFill>
                          <a:effectLst/>
                          <a:latin typeface="Calibri Light"/>
                          <a:ea typeface="Calibri" panose="020F0502020204030204" pitchFamily="34" charset="0"/>
                        </a:rPr>
                        <a:t>Treatment of parents’ depression and anxiety.</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269"/>
                    </a:solidFill>
                  </a:tcPr>
                </a:tc>
                <a:extLst>
                  <a:ext uri="{0D108BD9-81ED-4DB2-BD59-A6C34878D82A}">
                    <a16:rowId xmlns:a16="http://schemas.microsoft.com/office/drawing/2014/main" val="1504662352"/>
                  </a:ext>
                </a:extLst>
              </a:tr>
              <a:tr h="317053">
                <a:tc>
                  <a:txBody>
                    <a:bodyPr/>
                    <a:lstStyle/>
                    <a:p>
                      <a:pPr algn="ctr">
                        <a:spcAft>
                          <a:spcPts val="0"/>
                        </a:spcAft>
                      </a:pPr>
                      <a:r>
                        <a:rPr lang="en-GB" sz="1050" b="1" dirty="0">
                          <a:solidFill>
                            <a:srgbClr val="000000"/>
                          </a:solidFill>
                          <a:effectLst/>
                          <a:latin typeface="Calibri Light"/>
                          <a:ea typeface="Calibri" panose="020F0502020204030204" pitchFamily="34" charset="0"/>
                        </a:rPr>
                        <a:t>Low mood </a:t>
                      </a:r>
                      <a:endParaRPr lang="en-GB" sz="1050" b="1" dirty="0">
                        <a:effectLst/>
                        <a:latin typeface="Calibri"/>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Low confidence, Assertiveness or interpersonal challenges – e.g. with peers</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a:spcAft>
                          <a:spcPts val="0"/>
                        </a:spcAft>
                      </a:pPr>
                      <a:r>
                        <a:rPr lang="en-GB" sz="1050" b="1" dirty="0">
                          <a:solidFill>
                            <a:srgbClr val="000000"/>
                          </a:solidFill>
                          <a:effectLst/>
                          <a:latin typeface="Calibri Light"/>
                          <a:ea typeface="Calibri" panose="020F0502020204030204" pitchFamily="34" charset="0"/>
                        </a:rPr>
                        <a:t>Anger management training, Chronic depression</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269"/>
                    </a:solidFill>
                  </a:tcPr>
                </a:tc>
                <a:extLst>
                  <a:ext uri="{0D108BD9-81ED-4DB2-BD59-A6C34878D82A}">
                    <a16:rowId xmlns:a16="http://schemas.microsoft.com/office/drawing/2014/main" val="751986011"/>
                  </a:ext>
                </a:extLst>
              </a:tr>
              <a:tr h="233130">
                <a:tc>
                  <a:txBody>
                    <a:bodyPr/>
                    <a:lstStyle/>
                    <a:p>
                      <a:pPr algn="ctr">
                        <a:spcAft>
                          <a:spcPts val="0"/>
                        </a:spcAft>
                      </a:pPr>
                      <a:r>
                        <a:rPr lang="en-GB" sz="1050" b="1" dirty="0">
                          <a:solidFill>
                            <a:srgbClr val="000000"/>
                          </a:solidFill>
                          <a:effectLst/>
                          <a:latin typeface="Calibri Light"/>
                          <a:ea typeface="Calibri" panose="020F0502020204030204" pitchFamily="34" charset="0"/>
                        </a:rPr>
                        <a:t>Worry management</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Some short-term phobia exposure work</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a:spcAft>
                          <a:spcPts val="0"/>
                        </a:spcAft>
                      </a:pPr>
                      <a:r>
                        <a:rPr lang="en-GB" sz="1050" b="1" dirty="0">
                          <a:solidFill>
                            <a:srgbClr val="000000"/>
                          </a:solidFill>
                          <a:effectLst/>
                          <a:latin typeface="Calibri Light"/>
                          <a:ea typeface="Calibri" panose="020F0502020204030204" pitchFamily="34" charset="0"/>
                        </a:rPr>
                        <a:t>Low self-esteem, social anxiety disorder</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269"/>
                    </a:solidFill>
                  </a:tcPr>
                </a:tc>
                <a:extLst>
                  <a:ext uri="{0D108BD9-81ED-4DB2-BD59-A6C34878D82A}">
                    <a16:rowId xmlns:a16="http://schemas.microsoft.com/office/drawing/2014/main" val="1428906149"/>
                  </a:ext>
                </a:extLst>
              </a:tr>
              <a:tr h="317053">
                <a:tc>
                  <a:txBody>
                    <a:bodyPr/>
                    <a:lstStyle/>
                    <a:p>
                      <a:pPr algn="ctr">
                        <a:spcAft>
                          <a:spcPts val="0"/>
                        </a:spcAft>
                      </a:pPr>
                      <a:r>
                        <a:rPr lang="en-GB" sz="1050" b="1" dirty="0">
                          <a:solidFill>
                            <a:srgbClr val="000000"/>
                          </a:solidFill>
                          <a:effectLst/>
                          <a:latin typeface="Calibri Light"/>
                          <a:ea typeface="Calibri" panose="020F0502020204030204" pitchFamily="34" charset="0"/>
                        </a:rPr>
                        <a:t>Anxiety/Avoidance:</a:t>
                      </a:r>
                      <a:endParaRPr lang="en-GB" sz="1050" b="1" dirty="0">
                        <a:effectLst/>
                        <a:latin typeface="Calibri Light"/>
                        <a:ea typeface="Calibri" panose="020F0502020204030204" pitchFamily="34" charset="0"/>
                      </a:endParaRPr>
                    </a:p>
                    <a:p>
                      <a:pPr algn="ctr">
                        <a:spcAft>
                          <a:spcPts val="0"/>
                        </a:spcAft>
                      </a:pPr>
                      <a:r>
                        <a:rPr lang="en-GB" sz="1050" b="1" dirty="0">
                          <a:solidFill>
                            <a:srgbClr val="000000"/>
                          </a:solidFill>
                          <a:effectLst/>
                          <a:latin typeface="Calibri Light"/>
                          <a:ea typeface="Calibri" panose="020F0502020204030204" pitchFamily="34" charset="0"/>
                        </a:rPr>
                        <a:t>e.g. simple phobias, separation anxiety</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spcAft>
                          <a:spcPts val="0"/>
                        </a:spcAft>
                      </a:pPr>
                      <a:r>
                        <a:rPr lang="en-GB" sz="1050" b="1" dirty="0">
                          <a:solidFill>
                            <a:srgbClr val="000000"/>
                          </a:solidFill>
                          <a:effectLst/>
                          <a:latin typeface="Calibri Light"/>
                          <a:ea typeface="Calibri" panose="020F0502020204030204" pitchFamily="34" charset="0"/>
                        </a:rPr>
                        <a:t>S</a:t>
                      </a:r>
                      <a:r>
                        <a:rPr lang="en-GB" sz="1050" b="1" dirty="0">
                          <a:solidFill>
                            <a:srgbClr val="FF0000"/>
                          </a:solidFill>
                          <a:effectLst/>
                          <a:latin typeface="Calibri Light"/>
                          <a:ea typeface="Calibri" panose="020F0502020204030204" pitchFamily="34" charset="0"/>
                        </a:rPr>
                        <a:t>ome short-term phobia exposure work</a:t>
                      </a: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a:spcAft>
                          <a:spcPts val="0"/>
                        </a:spcAft>
                      </a:pPr>
                      <a:r>
                        <a:rPr lang="en-GB" sz="1050" b="1" dirty="0">
                          <a:solidFill>
                            <a:srgbClr val="000000"/>
                          </a:solidFill>
                          <a:effectLst/>
                          <a:latin typeface="Calibri Light"/>
                          <a:ea typeface="Calibri" panose="020F0502020204030204" pitchFamily="34" charset="0"/>
                        </a:rPr>
                        <a:t>Extensive phobias e.g. Blood, needles, or vomit phobia</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269"/>
                    </a:solidFill>
                  </a:tcPr>
                </a:tc>
                <a:extLst>
                  <a:ext uri="{0D108BD9-81ED-4DB2-BD59-A6C34878D82A}">
                    <a16:rowId xmlns:a16="http://schemas.microsoft.com/office/drawing/2014/main" val="2739620070"/>
                  </a:ext>
                </a:extLst>
              </a:tr>
              <a:tr h="317053">
                <a:tc>
                  <a:txBody>
                    <a:bodyPr/>
                    <a:lstStyle/>
                    <a:p>
                      <a:pPr algn="ctr">
                        <a:spcAft>
                          <a:spcPts val="0"/>
                        </a:spcAft>
                      </a:pPr>
                      <a:r>
                        <a:rPr lang="en-GB" sz="1050" b="1" dirty="0">
                          <a:solidFill>
                            <a:srgbClr val="000000"/>
                          </a:solidFill>
                          <a:effectLst/>
                          <a:latin typeface="Calibri Light"/>
                          <a:ea typeface="Calibri" panose="020F0502020204030204" pitchFamily="34" charset="0"/>
                        </a:rPr>
                        <a:t>Panic Management</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Thoughts of self-harm, superficial self-harm. Basic harm reduction techniques</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lvl="0" algn="ctr">
                        <a:spcAft>
                          <a:spcPts val="0"/>
                        </a:spcAft>
                        <a:buNone/>
                      </a:pPr>
                      <a:r>
                        <a:rPr lang="en-GB" sz="1050" b="1" dirty="0">
                          <a:solidFill>
                            <a:srgbClr val="000000"/>
                          </a:solidFill>
                          <a:effectLst/>
                          <a:latin typeface="Calibri Light"/>
                        </a:rPr>
                        <a:t>Severe, active, high risk self- harm.</a:t>
                      </a:r>
                      <a:endParaRPr lang="en-GB" sz="1050" b="1" dirty="0">
                        <a:effectLst/>
                        <a:latin typeface="Calibri Light"/>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269"/>
                    </a:solidFill>
                  </a:tcPr>
                </a:tc>
                <a:extLst>
                  <a:ext uri="{0D108BD9-81ED-4DB2-BD59-A6C34878D82A}">
                    <a16:rowId xmlns:a16="http://schemas.microsoft.com/office/drawing/2014/main" val="2332249937"/>
                  </a:ext>
                </a:extLst>
              </a:tr>
              <a:tr h="475529">
                <a:tc>
                  <a:txBody>
                    <a:bodyPr/>
                    <a:lstStyle/>
                    <a:p>
                      <a:pPr algn="ctr">
                        <a:spcAft>
                          <a:spcPts val="0"/>
                        </a:spcAft>
                      </a:pPr>
                      <a:r>
                        <a:rPr lang="en-GB" sz="1050" b="1" dirty="0">
                          <a:solidFill>
                            <a:srgbClr val="000000"/>
                          </a:solidFill>
                          <a:effectLst/>
                          <a:latin typeface="Calibri Light"/>
                          <a:ea typeface="Calibri" panose="020F0502020204030204" pitchFamily="34" charset="0"/>
                        </a:rPr>
                        <a:t>Assessing self-harm and supporting with alternative coping strategies. Pupils with history of self-harm, but not active.</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Insomnia (further training may be required)</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PTSD, trauma, nightmares</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269"/>
                    </a:solidFill>
                  </a:tcPr>
                </a:tc>
                <a:extLst>
                  <a:ext uri="{0D108BD9-81ED-4DB2-BD59-A6C34878D82A}">
                    <a16:rowId xmlns:a16="http://schemas.microsoft.com/office/drawing/2014/main" val="925188135"/>
                  </a:ext>
                </a:extLst>
              </a:tr>
              <a:tr h="475529">
                <a:tc>
                  <a:txBody>
                    <a:bodyPr/>
                    <a:lstStyle/>
                    <a:p>
                      <a:pPr algn="ctr">
                        <a:spcAft>
                          <a:spcPts val="0"/>
                        </a:spcAft>
                      </a:pPr>
                      <a:r>
                        <a:rPr lang="en-GB" sz="1050" b="1" dirty="0">
                          <a:solidFill>
                            <a:srgbClr val="000000"/>
                          </a:solidFill>
                          <a:effectLst/>
                          <a:latin typeface="Calibri Light"/>
                          <a:ea typeface="Calibri" panose="020F0502020204030204" pitchFamily="34" charset="0"/>
                        </a:rPr>
                        <a:t>Sleep Hygiene</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Assessment of complex interpersonal challenges</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Relationship problems -counselling for issues such as relationship problems may be better suited to school counsellors.</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269"/>
                    </a:solidFill>
                  </a:tcPr>
                </a:tc>
                <a:extLst>
                  <a:ext uri="{0D108BD9-81ED-4DB2-BD59-A6C34878D82A}">
                    <a16:rowId xmlns:a16="http://schemas.microsoft.com/office/drawing/2014/main" val="3021832449"/>
                  </a:ext>
                </a:extLst>
              </a:tr>
              <a:tr h="317053">
                <a:tc>
                  <a:txBody>
                    <a:bodyPr/>
                    <a:lstStyle/>
                    <a:p>
                      <a:pPr algn="ctr">
                        <a:spcAft>
                          <a:spcPts val="0"/>
                        </a:spcAft>
                      </a:pPr>
                      <a:r>
                        <a:rPr lang="en-GB" sz="1050" b="1" dirty="0">
                          <a:solidFill>
                            <a:srgbClr val="000000"/>
                          </a:solidFill>
                          <a:effectLst/>
                          <a:latin typeface="Calibri Light"/>
                          <a:ea typeface="Calibri" panose="020F0502020204030204" pitchFamily="34" charset="0"/>
                        </a:rPr>
                        <a:t>Thought Challenging – negative automatic thoughts</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Mild/early onset Obsessive Compulsive Disorder (OCD) (further training may be required)</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Obsessive compulsive disorder moderate to severe in nature</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269"/>
                    </a:solidFill>
                  </a:tcPr>
                </a:tc>
                <a:extLst>
                  <a:ext uri="{0D108BD9-81ED-4DB2-BD59-A6C34878D82A}">
                    <a16:rowId xmlns:a16="http://schemas.microsoft.com/office/drawing/2014/main" val="1973260707"/>
                  </a:ext>
                </a:extLst>
              </a:tr>
              <a:tr h="475529">
                <a:tc>
                  <a:txBody>
                    <a:bodyPr/>
                    <a:lstStyle/>
                    <a:p>
                      <a:pPr algn="ctr">
                        <a:spcAft>
                          <a:spcPts val="0"/>
                        </a:spcAft>
                      </a:pPr>
                      <a:r>
                        <a:rPr lang="en-GB" sz="1050" b="1" dirty="0">
                          <a:solidFill>
                            <a:srgbClr val="000000"/>
                          </a:solidFill>
                          <a:effectLst/>
                          <a:latin typeface="Calibri Light"/>
                          <a:ea typeface="Calibri" panose="020F0502020204030204" pitchFamily="34" charset="0"/>
                        </a:rPr>
                        <a:t>Problem Solving</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Children that are displaying rigid, ritualistic behaviour</a:t>
                      </a:r>
                      <a:endParaRPr lang="en-GB" sz="1050" b="1" dirty="0">
                        <a:effectLst/>
                        <a:latin typeface="Calibri Light"/>
                        <a:ea typeface="Calibri" panose="020F0502020204030204" pitchFamily="34" charset="0"/>
                      </a:endParaRPr>
                    </a:p>
                    <a:p>
                      <a:pPr lvl="0" algn="ctr">
                        <a:spcAft>
                          <a:spcPts val="0"/>
                        </a:spcAft>
                        <a:buNone/>
                      </a:pPr>
                      <a:r>
                        <a:rPr lang="en-GB" sz="1050" b="1" dirty="0">
                          <a:solidFill>
                            <a:srgbClr val="000000"/>
                          </a:solidFill>
                          <a:effectLst/>
                          <a:latin typeface="Calibri Light"/>
                          <a:ea typeface="Calibri" panose="020F0502020204030204" pitchFamily="34" charset="0"/>
                        </a:rPr>
                        <a:t> that may or may not be within a diagnosis of ASD</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Moderate to severe attachment disorders. Assessment and diagnosis of developmental disorders and learning difficulties.</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269"/>
                    </a:solidFill>
                  </a:tcPr>
                </a:tc>
                <a:extLst>
                  <a:ext uri="{0D108BD9-81ED-4DB2-BD59-A6C34878D82A}">
                    <a16:rowId xmlns:a16="http://schemas.microsoft.com/office/drawing/2014/main" val="2432917689"/>
                  </a:ext>
                </a:extLst>
              </a:tr>
              <a:tr h="233130">
                <a:tc>
                  <a:txBody>
                    <a:bodyPr/>
                    <a:lstStyle/>
                    <a:p>
                      <a:pPr algn="ctr">
                        <a:spcAft>
                          <a:spcPts val="0"/>
                        </a:spcAft>
                      </a:pPr>
                      <a:endParaRPr lang="en-GB" sz="1050" b="1">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lvl="0" algn="ctr">
                        <a:spcAft>
                          <a:spcPts val="0"/>
                        </a:spcAft>
                        <a:buNone/>
                      </a:pPr>
                      <a:endParaRPr lang="en-GB" sz="1050" b="1">
                        <a:solidFill>
                          <a:srgbClr val="000000"/>
                        </a:solidFill>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Pain management</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269"/>
                    </a:solidFill>
                  </a:tcPr>
                </a:tc>
                <a:extLst>
                  <a:ext uri="{0D108BD9-81ED-4DB2-BD59-A6C34878D82A}">
                    <a16:rowId xmlns:a16="http://schemas.microsoft.com/office/drawing/2014/main" val="443656386"/>
                  </a:ext>
                </a:extLst>
              </a:tr>
              <a:tr h="326321">
                <a:tc>
                  <a:txBody>
                    <a:bodyPr/>
                    <a:lstStyle/>
                    <a:p>
                      <a:pPr algn="ctr">
                        <a:spcAft>
                          <a:spcPts val="0"/>
                        </a:spcAft>
                      </a:pPr>
                      <a:endParaRPr lang="en-GB" sz="1050" b="1">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spcAft>
                          <a:spcPts val="0"/>
                        </a:spcAft>
                      </a:pPr>
                      <a:endParaRPr lang="en-GB" sz="1050" b="1">
                        <a:solidFill>
                          <a:srgbClr val="000000"/>
                        </a:solidFill>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lvl="0" algn="ctr">
                        <a:spcAft>
                          <a:spcPts val="0"/>
                        </a:spcAft>
                        <a:buNone/>
                      </a:pPr>
                      <a:r>
                        <a:rPr lang="en-GB" sz="1050" b="1" dirty="0">
                          <a:solidFill>
                            <a:srgbClr val="000000"/>
                          </a:solidFill>
                          <a:effectLst/>
                          <a:latin typeface="Calibri Light"/>
                          <a:ea typeface="Calibri" panose="020F0502020204030204" pitchFamily="34" charset="0"/>
                        </a:rPr>
                        <a:t>Historical or current experiences of abuse or violence</a:t>
                      </a:r>
                      <a:endParaRPr lang="en-GB" sz="1050" b="1" dirty="0">
                        <a:effectLst/>
                        <a:latin typeface="Calibri Light"/>
                        <a:ea typeface="Calibri" panose="020F0502020204030204" pitchFamily="34" charset="0"/>
                      </a:endParaRPr>
                    </a:p>
                  </a:txBody>
                  <a:tcPr marL="43240" marR="43240" marT="60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269"/>
                    </a:solidFill>
                  </a:tcPr>
                </a:tc>
                <a:extLst>
                  <a:ext uri="{0D108BD9-81ED-4DB2-BD59-A6C34878D82A}">
                    <a16:rowId xmlns:a16="http://schemas.microsoft.com/office/drawing/2014/main" val="3539633758"/>
                  </a:ext>
                </a:extLst>
              </a:tr>
            </a:tbl>
          </a:graphicData>
        </a:graphic>
      </p:graphicFrame>
    </p:spTree>
    <p:extLst>
      <p:ext uri="{BB962C8B-B14F-4D97-AF65-F5344CB8AC3E}">
        <p14:creationId xmlns:p14="http://schemas.microsoft.com/office/powerpoint/2010/main" val="78579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01A4-6486-4904-ACAF-E47514544DE4}"/>
              </a:ext>
            </a:extLst>
          </p:cNvPr>
          <p:cNvSpPr>
            <a:spLocks noGrp="1"/>
          </p:cNvSpPr>
          <p:nvPr>
            <p:ph type="title"/>
          </p:nvPr>
        </p:nvSpPr>
        <p:spPr>
          <a:xfrm>
            <a:off x="613386" y="1386421"/>
            <a:ext cx="9072874" cy="4259467"/>
          </a:xfrm>
          <a:ln>
            <a:noFill/>
          </a:ln>
        </p:spPr>
        <p:txBody>
          <a:bodyPr/>
          <a:lstStyle/>
          <a:p>
            <a:r>
              <a:rPr lang="en-GB" sz="1300" kern="1200"/>
              <a:t>Each team will have senior mental health clinicians who are </a:t>
            </a:r>
            <a:r>
              <a:rPr lang="en-GB" sz="1300" kern="1200">
                <a:solidFill>
                  <a:schemeClr val="tx1"/>
                </a:solidFill>
              </a:rPr>
              <a:t>experienced mental health professionals, ideally with experience of delivering and supervising mental health approaches in education settings. They will have a minimum of 2-4 years working therapeutically within a children and young people mental health setting. Ideally, they will also have experience of delivering and supervising mental health approaches in education settings and experience of delivering Cognitive Behavioural Therapy (CBT) informed supervision as well as practice related to schools and colleges. </a:t>
            </a:r>
            <a:br>
              <a:rPr lang="en-GB" sz="1300" kern="1200"/>
            </a:br>
            <a:br>
              <a:rPr lang="en-GB" sz="1300" kern="1200"/>
            </a:br>
            <a:r>
              <a:rPr lang="en-GB" sz="1300" kern="1200">
                <a:solidFill>
                  <a:schemeClr val="tx1"/>
                </a:solidFill>
              </a:rPr>
              <a:t>They will supervise the EMHPs’ practice of low intensity cognitive behaviour interventions and provide advice on the whole school and college approaches to mental health. They will have existing knowledge and competencies in both areas. </a:t>
            </a:r>
            <a:br>
              <a:rPr lang="en-GB" sz="1300" kern="1200">
                <a:solidFill>
                  <a:schemeClr val="tx1"/>
                </a:solidFill>
                <a:highlight>
                  <a:srgbClr val="FFFF00"/>
                </a:highlight>
              </a:rPr>
            </a:br>
            <a:br>
              <a:rPr lang="en-GB" sz="1300" kern="1200">
                <a:solidFill>
                  <a:schemeClr val="tx1"/>
                </a:solidFill>
                <a:highlight>
                  <a:srgbClr val="FFFF00"/>
                </a:highlight>
              </a:rPr>
            </a:br>
            <a:r>
              <a:rPr lang="en-GB" sz="1300" kern="1200">
                <a:solidFill>
                  <a:schemeClr val="tx1"/>
                </a:solidFill>
              </a:rPr>
              <a:t>The supervisor will also have their own small case load, conduct assessments for more complex cases and leading consultation meetings with settings amongst other responsibilities depending </a:t>
            </a:r>
            <a:br>
              <a:rPr lang="en-GB" sz="1300" kern="1200">
                <a:solidFill>
                  <a:schemeClr val="tx1"/>
                </a:solidFill>
              </a:rPr>
            </a:br>
            <a:r>
              <a:rPr lang="en-GB" sz="1300" kern="1200">
                <a:solidFill>
                  <a:schemeClr val="tx1"/>
                </a:solidFill>
              </a:rPr>
              <a:t>on their role.  </a:t>
            </a:r>
            <a:br>
              <a:rPr lang="en-GB" sz="1300" kern="1200"/>
            </a:br>
            <a:br>
              <a:rPr lang="en-GB" sz="1300" kern="1200"/>
            </a:br>
            <a:r>
              <a:rPr lang="en-GB" sz="1300" kern="1200"/>
              <a:t>The supervisor will be responsible for signing off the EMHP trainees learning objectives</a:t>
            </a:r>
            <a:br>
              <a:rPr lang="en-GB" sz="1300" kern="1200"/>
            </a:br>
            <a:r>
              <a:rPr lang="en-GB" sz="1300" kern="1200"/>
              <a:t>and competencies. </a:t>
            </a:r>
            <a:r>
              <a:rPr lang="en-GB" sz="1300" kern="1200">
                <a:solidFill>
                  <a:schemeClr val="tx1"/>
                </a:solidFill>
              </a:rPr>
              <a:t>They will receive specific training to equip them in their </a:t>
            </a:r>
            <a:br>
              <a:rPr lang="en-GB" sz="1300" kern="1200">
                <a:solidFill>
                  <a:schemeClr val="tx1"/>
                </a:solidFill>
              </a:rPr>
            </a:br>
            <a:r>
              <a:rPr lang="en-GB" sz="1300" kern="1200">
                <a:solidFill>
                  <a:schemeClr val="tx1"/>
                </a:solidFill>
              </a:rPr>
              <a:t>role as an EMHP supervisor. </a:t>
            </a:r>
            <a:br>
              <a:rPr lang="en-GB" sz="1300" kern="1200"/>
            </a:br>
            <a:br>
              <a:rPr lang="en-GB" sz="1300" kern="1200"/>
            </a:br>
            <a:r>
              <a:rPr lang="en-GB" sz="1300" kern="1200">
                <a:solidFill>
                  <a:schemeClr val="tx1"/>
                </a:solidFill>
              </a:rPr>
              <a:t>The EMHPs will receive appropriate levels of supervision and support </a:t>
            </a:r>
            <a:br>
              <a:rPr lang="en-GB" sz="1300" kern="1200"/>
            </a:br>
            <a:r>
              <a:rPr lang="en-GB" sz="1300" kern="1200">
                <a:solidFill>
                  <a:schemeClr val="tx1"/>
                </a:solidFill>
              </a:rPr>
              <a:t>on all their cases.  </a:t>
            </a:r>
            <a:br>
              <a:rPr lang="en-GB" sz="1400" kern="1200">
                <a:solidFill>
                  <a:schemeClr val="tx1"/>
                </a:solidFill>
              </a:rPr>
            </a:br>
            <a:br>
              <a:rPr lang="en-GB" sz="1400" kern="1200"/>
            </a:br>
            <a:br>
              <a:rPr lang="en-GB" sz="1400" kern="1200"/>
            </a:br>
            <a:br>
              <a:rPr lang="en-GB" sz="1800" kern="1200"/>
            </a:br>
            <a:br>
              <a:rPr lang="en-GB" sz="1800" kern="1200"/>
            </a:br>
            <a:br>
              <a:rPr lang="en-GB" sz="1600" kern="1200"/>
            </a:br>
            <a:br>
              <a:rPr lang="en-GB" sz="1700" b="1" kern="1200"/>
            </a:br>
            <a:br>
              <a:rPr lang="en-GB" sz="1700" b="1" kern="1200"/>
            </a:br>
            <a:br>
              <a:rPr lang="en-GB" sz="1700" kern="1200"/>
            </a:br>
            <a:br>
              <a:rPr lang="en-GB" sz="1700"/>
            </a:br>
            <a:br>
              <a:rPr lang="en-GB" sz="1800"/>
            </a:br>
            <a:br>
              <a:rPr lang="en-GB" sz="2000" kern="1200"/>
            </a:br>
            <a:endParaRPr lang="en-GB" sz="1700"/>
          </a:p>
        </p:txBody>
      </p:sp>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613386" y="346106"/>
            <a:ext cx="9656135" cy="380823"/>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r>
              <a:rPr lang="en-GB" sz="2400" b="1" kern="0">
                <a:solidFill>
                  <a:schemeClr val="bg2"/>
                </a:solidFill>
              </a:rPr>
              <a:t>What is the role of the EMHP senior mental health clinicians (supervisors)?</a:t>
            </a: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4"/>
          <a:stretch>
            <a:fillRect/>
          </a:stretch>
        </p:blipFill>
        <p:spPr>
          <a:xfrm>
            <a:off x="0" y="0"/>
            <a:ext cx="533873" cy="6858000"/>
          </a:xfrm>
          <a:prstGeom prst="rect">
            <a:avLst/>
          </a:prstGeom>
        </p:spPr>
      </p:pic>
      <p:sp>
        <p:nvSpPr>
          <p:cNvPr id="5" name="TextBox 4">
            <a:extLst>
              <a:ext uri="{FF2B5EF4-FFF2-40B4-BE49-F238E27FC236}">
                <a16:creationId xmlns:a16="http://schemas.microsoft.com/office/drawing/2014/main" id="{C33BBE2B-2487-42FF-A04D-9106334CC920}"/>
              </a:ext>
            </a:extLst>
          </p:cNvPr>
          <p:cNvSpPr txBox="1"/>
          <p:nvPr/>
        </p:nvSpPr>
        <p:spPr>
          <a:xfrm>
            <a:off x="613386" y="5849771"/>
            <a:ext cx="9110892" cy="954107"/>
          </a:xfrm>
          <a:prstGeom prst="rect">
            <a:avLst/>
          </a:prstGeom>
          <a:solidFill>
            <a:schemeClr val="bg2">
              <a:lumMod val="20000"/>
              <a:lumOff val="80000"/>
            </a:schemeClr>
          </a:solidFill>
        </p:spPr>
        <p:txBody>
          <a:bodyPr wrap="square" rtlCol="0" anchor="t">
            <a:spAutoFit/>
          </a:bodyPr>
          <a:lstStyle/>
          <a:p>
            <a:r>
              <a:rPr lang="en-GB" sz="1400" b="1"/>
              <a:t>During initial conversations with the MHST lead the school or college MHST coordinator will discuss the role of the supervisor and the level of engagement they will have directly with your school or college.</a:t>
            </a:r>
            <a:endParaRPr lang="en-GB"/>
          </a:p>
          <a:p>
            <a:r>
              <a:rPr lang="en-GB" sz="1400" b="1"/>
              <a:t>The EMHP supervisor is most likely to work with and support your MHST coordinator to set up this service. </a:t>
            </a:r>
          </a:p>
        </p:txBody>
      </p:sp>
      <p:sp>
        <p:nvSpPr>
          <p:cNvPr id="14" name="Arrow: Notched Right 13">
            <a:extLst>
              <a:ext uri="{FF2B5EF4-FFF2-40B4-BE49-F238E27FC236}">
                <a16:creationId xmlns:a16="http://schemas.microsoft.com/office/drawing/2014/main" id="{8308E5C5-431A-492B-8F71-D01668D7E6EF}"/>
              </a:ext>
            </a:extLst>
          </p:cNvPr>
          <p:cNvSpPr/>
          <p:nvPr/>
        </p:nvSpPr>
        <p:spPr>
          <a:xfrm>
            <a:off x="6578739" y="4877175"/>
            <a:ext cx="632637" cy="37213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Diagram 12">
            <a:extLst>
              <a:ext uri="{FF2B5EF4-FFF2-40B4-BE49-F238E27FC236}">
                <a16:creationId xmlns:a16="http://schemas.microsoft.com/office/drawing/2014/main" id="{24B24033-22A8-43E9-9F7B-90223CBDA1B1}"/>
              </a:ext>
            </a:extLst>
          </p:cNvPr>
          <p:cNvGraphicFramePr/>
          <p:nvPr>
            <p:extLst>
              <p:ext uri="{D42A27DB-BD31-4B8C-83A1-F6EECF244321}">
                <p14:modId xmlns:p14="http://schemas.microsoft.com/office/powerpoint/2010/main" val="15468372"/>
              </p:ext>
            </p:extLst>
          </p:nvPr>
        </p:nvGraphicFramePr>
        <p:xfrm>
          <a:off x="7090835" y="4276717"/>
          <a:ext cx="2674938" cy="15730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Rounded Corners 14">
            <a:extLst>
              <a:ext uri="{FF2B5EF4-FFF2-40B4-BE49-F238E27FC236}">
                <a16:creationId xmlns:a16="http://schemas.microsoft.com/office/drawing/2014/main" id="{4B2FBFC4-1E09-4BE6-98E7-156C502360D6}"/>
              </a:ext>
            </a:extLst>
          </p:cNvPr>
          <p:cNvSpPr/>
          <p:nvPr/>
        </p:nvSpPr>
        <p:spPr>
          <a:xfrm>
            <a:off x="7572812" y="3913332"/>
            <a:ext cx="2113448" cy="261443"/>
          </a:xfrm>
          <a:prstGeom prst="roundRect">
            <a:avLst>
              <a:gd name="adj" fmla="val 10000"/>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GB" sz="1000" b="1" u="sng">
                <a:solidFill>
                  <a:schemeClr val="tx1"/>
                </a:solidFill>
              </a:rPr>
              <a:t>A typical MHST structure </a:t>
            </a:r>
          </a:p>
          <a:p>
            <a:r>
              <a:rPr lang="en-GB" sz="800" u="sng">
                <a:solidFill>
                  <a:schemeClr val="tx1"/>
                </a:solidFill>
              </a:rPr>
              <a:t>(team structures will vary locally) </a:t>
            </a:r>
          </a:p>
        </p:txBody>
      </p:sp>
    </p:spTree>
    <p:extLst>
      <p:ext uri="{BB962C8B-B14F-4D97-AF65-F5344CB8AC3E}">
        <p14:creationId xmlns:p14="http://schemas.microsoft.com/office/powerpoint/2010/main" val="751556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135C815-F687-48E0-99FE-BF8E1CCFC65B}"/>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6D52AF56-C7B0-4FDA-AC33-B99BA457FC7B}"/>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7791EB20-58EB-4494-9A00-C7D20E94C67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8" name="Title 1">
            <a:extLst>
              <a:ext uri="{FF2B5EF4-FFF2-40B4-BE49-F238E27FC236}">
                <a16:creationId xmlns:a16="http://schemas.microsoft.com/office/drawing/2014/main" id="{1011CBBA-236F-4B57-80AE-2E4088543B82}"/>
              </a:ext>
            </a:extLst>
          </p:cNvPr>
          <p:cNvSpPr txBox="1">
            <a:spLocks/>
          </p:cNvSpPr>
          <p:nvPr/>
        </p:nvSpPr>
        <p:spPr>
          <a:xfrm>
            <a:off x="708600" y="2761354"/>
            <a:ext cx="8483701" cy="897228"/>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lvl="0" algn="ctr">
              <a:defRPr/>
            </a:pPr>
            <a:r>
              <a:rPr lang="en-GB" sz="5400">
                <a:solidFill>
                  <a:schemeClr val="bg2"/>
                </a:solidFill>
                <a:latin typeface="Arial"/>
              </a:rPr>
              <a:t>Checklist of actions to take </a:t>
            </a:r>
            <a:endParaRPr kumimoji="0" lang="en-GB" sz="5400" b="1" i="0" u="none" strike="noStrike" kern="1200" cap="none" spc="0" normalizeH="0" baseline="0" noProof="0">
              <a:ln>
                <a:noFill/>
              </a:ln>
              <a:solidFill>
                <a:schemeClr val="bg2"/>
              </a:solidFill>
              <a:effectLst/>
              <a:uLnTx/>
              <a:uFillTx/>
              <a:latin typeface="Arial"/>
            </a:endParaRPr>
          </a:p>
        </p:txBody>
      </p:sp>
      <p:pic>
        <p:nvPicPr>
          <p:cNvPr id="15" name="Picture 14">
            <a:extLst>
              <a:ext uri="{FF2B5EF4-FFF2-40B4-BE49-F238E27FC236}">
                <a16:creationId xmlns:a16="http://schemas.microsoft.com/office/drawing/2014/main" id="{01FC5D27-FE43-4FCA-95DF-A4D50F6B2DDD}"/>
              </a:ext>
            </a:extLst>
          </p:cNvPr>
          <p:cNvPicPr>
            <a:picLocks noChangeAspect="1"/>
          </p:cNvPicPr>
          <p:nvPr/>
        </p:nvPicPr>
        <p:blipFill>
          <a:blip r:embed="rId4"/>
          <a:stretch>
            <a:fillRect/>
          </a:stretch>
        </p:blipFill>
        <p:spPr>
          <a:xfrm>
            <a:off x="0" y="0"/>
            <a:ext cx="533873" cy="6858000"/>
          </a:xfrm>
          <a:prstGeom prst="rect">
            <a:avLst/>
          </a:prstGeom>
        </p:spPr>
      </p:pic>
      <p:sp>
        <p:nvSpPr>
          <p:cNvPr id="9" name="Title 1">
            <a:extLst>
              <a:ext uri="{FF2B5EF4-FFF2-40B4-BE49-F238E27FC236}">
                <a16:creationId xmlns:a16="http://schemas.microsoft.com/office/drawing/2014/main" id="{46EB23BF-8699-4FC8-AFEF-B190D2250A22}"/>
              </a:ext>
            </a:extLst>
          </p:cNvPr>
          <p:cNvSpPr txBox="1">
            <a:spLocks/>
          </p:cNvSpPr>
          <p:nvPr/>
        </p:nvSpPr>
        <p:spPr>
          <a:xfrm>
            <a:off x="863549" y="2844900"/>
            <a:ext cx="3410739" cy="2763773"/>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lvl="0" algn="ctr">
              <a:defRPr/>
            </a:pPr>
            <a:endParaRPr kumimoji="0" lang="en-GB" sz="5400" b="1" i="0" u="none" strike="noStrike" kern="1200" cap="none" spc="0" normalizeH="0" baseline="0" noProof="0">
              <a:ln>
                <a:noFill/>
              </a:ln>
              <a:solidFill>
                <a:schemeClr val="bg2"/>
              </a:solidFill>
              <a:effectLst/>
              <a:uLnTx/>
              <a:uFillTx/>
              <a:latin typeface="Arial"/>
            </a:endParaRPr>
          </a:p>
        </p:txBody>
      </p:sp>
      <p:sp>
        <p:nvSpPr>
          <p:cNvPr id="11" name="Title 1">
            <a:extLst>
              <a:ext uri="{FF2B5EF4-FFF2-40B4-BE49-F238E27FC236}">
                <a16:creationId xmlns:a16="http://schemas.microsoft.com/office/drawing/2014/main" id="{22445D58-9346-485B-AA1A-E8DC61823ECD}"/>
              </a:ext>
            </a:extLst>
          </p:cNvPr>
          <p:cNvSpPr txBox="1">
            <a:spLocks/>
          </p:cNvSpPr>
          <p:nvPr/>
        </p:nvSpPr>
        <p:spPr>
          <a:xfrm>
            <a:off x="3373558" y="3648032"/>
            <a:ext cx="3153786" cy="1843683"/>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lvl="0" algn="ctr">
              <a:defRPr/>
            </a:pPr>
            <a:endParaRPr kumimoji="0" lang="en-GB" sz="1200" b="1" i="0" u="none" strike="noStrike" kern="1200" cap="none" spc="0" normalizeH="0" baseline="0" noProof="0">
              <a:ln>
                <a:noFill/>
              </a:ln>
              <a:solidFill>
                <a:schemeClr val="bg2"/>
              </a:solidFill>
              <a:effectLst/>
              <a:uLnTx/>
              <a:uFillTx/>
              <a:latin typeface="Arial"/>
            </a:endParaRPr>
          </a:p>
        </p:txBody>
      </p:sp>
    </p:spTree>
    <p:extLst>
      <p:ext uri="{BB962C8B-B14F-4D97-AF65-F5344CB8AC3E}">
        <p14:creationId xmlns:p14="http://schemas.microsoft.com/office/powerpoint/2010/main" val="2829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06ABB7-6AB7-49CC-89AA-70D8DD1ADE92}"/>
              </a:ext>
            </a:extLst>
          </p:cNvPr>
          <p:cNvSpPr>
            <a:spLocks noGrp="1"/>
          </p:cNvSpPr>
          <p:nvPr>
            <p:ph type="body" idx="1"/>
          </p:nvPr>
        </p:nvSpPr>
        <p:spPr>
          <a:xfrm>
            <a:off x="735104" y="532788"/>
            <a:ext cx="8710414" cy="6115389"/>
          </a:xfrm>
        </p:spPr>
        <p:txBody>
          <a:bodyPr/>
          <a:lstStyle/>
          <a:p>
            <a:pPr marL="139065" lvl="0" indent="0" defTabSz="914400">
              <a:lnSpc>
                <a:spcPct val="120000"/>
              </a:lnSpc>
              <a:spcAft>
                <a:spcPts val="600"/>
              </a:spcAft>
              <a:buClr>
                <a:srgbClr val="1F497D"/>
              </a:buClr>
              <a:buNone/>
              <a:defRPr/>
            </a:pPr>
            <a:endParaRPr lang="en-GB" sz="1500" b="1" dirty="0">
              <a:solidFill>
                <a:sysClr val="windowText" lastClr="000000"/>
              </a:solidFill>
            </a:endParaRPr>
          </a:p>
          <a:p>
            <a:pPr marL="139065" lvl="0" indent="0" defTabSz="914400">
              <a:lnSpc>
                <a:spcPct val="120000"/>
              </a:lnSpc>
              <a:spcAft>
                <a:spcPts val="600"/>
              </a:spcAft>
              <a:buClr>
                <a:srgbClr val="1F497D"/>
              </a:buClr>
              <a:buNone/>
              <a:defRPr/>
            </a:pPr>
            <a:endParaRPr lang="en-GB" sz="1400" b="1" dirty="0">
              <a:solidFill>
                <a:sysClr val="windowText" lastClr="000000"/>
              </a:solidFill>
            </a:endParaRPr>
          </a:p>
          <a:p>
            <a:pPr marL="0" indent="0">
              <a:buNone/>
              <a:defRPr/>
            </a:pPr>
            <a:r>
              <a:rPr lang="en-GB" sz="1400" b="1" dirty="0">
                <a:solidFill>
                  <a:schemeClr val="tx1"/>
                </a:solidFill>
                <a:ea typeface="Calibri" panose="020F0502020204030204" pitchFamily="34" charset="0"/>
                <a:cs typeface="Times New Roman"/>
              </a:rPr>
              <a:t>                 </a:t>
            </a:r>
            <a:endParaRPr lang="en-GB" sz="1400" dirty="0">
              <a:solidFill>
                <a:schemeClr val="tx1"/>
              </a:solidFill>
              <a:ea typeface="Calibri" panose="020F0502020204030204" pitchFamily="34" charset="0"/>
              <a:cs typeface="Times New Roman" panose="02020603050405020304" pitchFamily="18" charset="0"/>
            </a:endParaRPr>
          </a:p>
          <a:p>
            <a:pPr marL="0" indent="0">
              <a:buNone/>
              <a:defRPr/>
            </a:pPr>
            <a:endParaRPr lang="en-GB" sz="1400" kern="1200" dirty="0">
              <a:solidFill>
                <a:schemeClr val="tx1"/>
              </a:solidFill>
              <a:ea typeface="Calibri" panose="020F0502020204030204" pitchFamily="34" charset="0"/>
            </a:endParaRPr>
          </a:p>
          <a:p>
            <a:pPr marL="0" indent="0">
              <a:buNone/>
              <a:defRPr/>
            </a:pPr>
            <a:endParaRPr lang="en-GB" sz="1400" dirty="0">
              <a:solidFill>
                <a:schemeClr val="tx1"/>
              </a:solidFill>
              <a:ea typeface="Calibri" panose="020F0502020204030204" pitchFamily="34" charset="0"/>
              <a:cs typeface="Times New Roman"/>
            </a:endParaRPr>
          </a:p>
          <a:p>
            <a:pPr marL="0" indent="0">
              <a:buNone/>
              <a:defRPr/>
            </a:pPr>
            <a:r>
              <a:rPr lang="en-GB" sz="1400" b="1" dirty="0">
                <a:solidFill>
                  <a:schemeClr val="tx1"/>
                </a:solidFill>
                <a:ea typeface="Calibri" panose="020F0502020204030204" pitchFamily="34" charset="0"/>
                <a:cs typeface="Times New Roman"/>
              </a:rPr>
              <a:t>                </a:t>
            </a:r>
          </a:p>
          <a:p>
            <a:pPr marL="0" indent="0">
              <a:buNone/>
              <a:defRPr/>
            </a:pPr>
            <a:endParaRPr lang="en-GB" sz="1400" b="1" dirty="0">
              <a:solidFill>
                <a:schemeClr val="tx1"/>
              </a:solidFill>
              <a:ea typeface="Calibri" panose="020F0502020204030204" pitchFamily="34" charset="0"/>
              <a:cs typeface="Times New Roman"/>
            </a:endParaRPr>
          </a:p>
          <a:p>
            <a:pPr marL="0" indent="0">
              <a:buNone/>
              <a:defRPr/>
            </a:pPr>
            <a:endParaRPr lang="en-GB" sz="1400" b="1" dirty="0">
              <a:solidFill>
                <a:schemeClr val="tx1"/>
              </a:solidFill>
              <a:ea typeface="Calibri" panose="020F0502020204030204" pitchFamily="34" charset="0"/>
              <a:cs typeface="Times New Roman"/>
            </a:endParaRPr>
          </a:p>
          <a:p>
            <a:pPr marL="0" indent="0">
              <a:buNone/>
              <a:defRPr/>
            </a:pPr>
            <a:endParaRPr lang="en-GB" sz="1400" b="1" dirty="0">
              <a:solidFill>
                <a:schemeClr val="tx1"/>
              </a:solidFill>
              <a:ea typeface="Calibri" panose="020F0502020204030204" pitchFamily="34" charset="0"/>
              <a:cs typeface="Times New Roman"/>
            </a:endParaRPr>
          </a:p>
          <a:p>
            <a:pPr marL="0" indent="0">
              <a:buNone/>
              <a:defRPr/>
            </a:pPr>
            <a:endParaRPr lang="en-GB" sz="1400" b="1" dirty="0">
              <a:solidFill>
                <a:schemeClr val="tx1"/>
              </a:solidFill>
              <a:ea typeface="Calibri" panose="020F0502020204030204" pitchFamily="34" charset="0"/>
              <a:cs typeface="Times New Roman"/>
            </a:endParaRPr>
          </a:p>
          <a:p>
            <a:pPr marL="0" indent="0">
              <a:buNone/>
              <a:defRPr/>
            </a:pPr>
            <a:endParaRPr lang="en-GB" sz="1400" b="1" dirty="0">
              <a:solidFill>
                <a:schemeClr val="tx1"/>
              </a:solidFill>
              <a:ea typeface="Calibri" panose="020F0502020204030204" pitchFamily="34" charset="0"/>
              <a:cs typeface="Times New Roman"/>
            </a:endParaRPr>
          </a:p>
          <a:p>
            <a:pPr marL="0" indent="0">
              <a:buNone/>
              <a:defRPr/>
            </a:pPr>
            <a:endParaRPr lang="en-GB" sz="1400" b="1" dirty="0">
              <a:solidFill>
                <a:schemeClr val="tx1"/>
              </a:solidFill>
              <a:ea typeface="Calibri" panose="020F0502020204030204" pitchFamily="34" charset="0"/>
              <a:cs typeface="Times New Roman"/>
            </a:endParaRPr>
          </a:p>
          <a:p>
            <a:pPr marL="0" indent="0">
              <a:buNone/>
              <a:defRPr/>
            </a:pPr>
            <a:endParaRPr lang="en-GB" sz="1400" b="1" dirty="0">
              <a:solidFill>
                <a:schemeClr val="tx1"/>
              </a:solidFill>
              <a:ea typeface="Calibri" panose="020F0502020204030204" pitchFamily="34" charset="0"/>
              <a:cs typeface="Times New Roman"/>
            </a:endParaRPr>
          </a:p>
          <a:p>
            <a:pPr marL="342900" indent="-342900">
              <a:buFont typeface="Wingdings" panose="05000000000000000000" pitchFamily="2" charset="2"/>
              <a:buChar char="q"/>
              <a:defRPr/>
            </a:pPr>
            <a:endParaRPr lang="en-GB" sz="1200" b="1" dirty="0">
              <a:solidFill>
                <a:schemeClr val="tx1"/>
              </a:solidFill>
              <a:ea typeface="Calibri" panose="020F0502020204030204" pitchFamily="34" charset="0"/>
              <a:cs typeface="Times New Roman"/>
            </a:endParaRPr>
          </a:p>
          <a:p>
            <a:pPr marL="0" indent="0">
              <a:lnSpc>
                <a:spcPct val="120000"/>
              </a:lnSpc>
              <a:spcAft>
                <a:spcPts val="600"/>
              </a:spcAft>
              <a:buClr>
                <a:srgbClr val="1F497D"/>
              </a:buClr>
              <a:buNone/>
              <a:defRPr/>
            </a:pPr>
            <a:endParaRPr lang="en-GB" sz="1200" b="1" dirty="0">
              <a:solidFill>
                <a:schemeClr val="tx1"/>
              </a:solidFill>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9F37C03D-4608-41CD-AD16-184A115C0C8C}"/>
              </a:ext>
            </a:extLst>
          </p:cNvPr>
          <p:cNvSpPr txBox="1">
            <a:spLocks noGrp="1"/>
          </p:cNvSpPr>
          <p:nvPr>
            <p:ph type="title"/>
          </p:nvPr>
        </p:nvSpPr>
        <p:spPr>
          <a:xfrm>
            <a:off x="735028" y="272837"/>
            <a:ext cx="8399151" cy="1046323"/>
          </a:xfrm>
          <a:prstGeom prst="rect">
            <a:avLst/>
          </a:prstGeom>
          <a:noFill/>
        </p:spPr>
        <p:txBody>
          <a:bodyPr wrap="square" rtlCol="0">
            <a:spAutoFit/>
          </a:bodyPr>
          <a:lstStyle/>
          <a:p>
            <a:r>
              <a:rPr lang="en-GB" sz="2800" b="1" dirty="0">
                <a:solidFill>
                  <a:schemeClr val="bg2"/>
                </a:solidFill>
              </a:rPr>
              <a:t>In preparation for your Education Mental Health Practitioner trainee you should:</a:t>
            </a:r>
          </a:p>
        </p:txBody>
      </p:sp>
      <p:grpSp>
        <p:nvGrpSpPr>
          <p:cNvPr id="5" name="Group 4">
            <a:extLst>
              <a:ext uri="{FF2B5EF4-FFF2-40B4-BE49-F238E27FC236}">
                <a16:creationId xmlns:a16="http://schemas.microsoft.com/office/drawing/2014/main" id="{5503CA83-82B0-40AE-92A5-AEF3C6650340}"/>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57CCF007-721D-49A2-97E9-9741505478EB}"/>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10CE43D-F4A6-4AF7-8D95-1BFAE69DE1C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8" name="Picture 7">
            <a:extLst>
              <a:ext uri="{FF2B5EF4-FFF2-40B4-BE49-F238E27FC236}">
                <a16:creationId xmlns:a16="http://schemas.microsoft.com/office/drawing/2014/main" id="{CBB09126-601D-439E-A75D-088CAFE283A7}"/>
              </a:ext>
            </a:extLst>
          </p:cNvPr>
          <p:cNvPicPr>
            <a:picLocks noChangeAspect="1"/>
          </p:cNvPicPr>
          <p:nvPr/>
        </p:nvPicPr>
        <p:blipFill>
          <a:blip r:embed="rId4"/>
          <a:stretch>
            <a:fillRect/>
          </a:stretch>
        </p:blipFill>
        <p:spPr>
          <a:xfrm>
            <a:off x="0" y="0"/>
            <a:ext cx="533873" cy="6858000"/>
          </a:xfrm>
          <a:prstGeom prst="rect">
            <a:avLst/>
          </a:prstGeom>
        </p:spPr>
      </p:pic>
      <p:pic>
        <p:nvPicPr>
          <p:cNvPr id="10" name="Graphic 9" descr="Thought bubble">
            <a:extLst>
              <a:ext uri="{FF2B5EF4-FFF2-40B4-BE49-F238E27FC236}">
                <a16:creationId xmlns:a16="http://schemas.microsoft.com/office/drawing/2014/main" id="{F6B10225-05A7-43A9-B240-FB333D781F6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1095" y="1682469"/>
            <a:ext cx="1183006" cy="1183006"/>
          </a:xfrm>
          <a:prstGeom prst="rect">
            <a:avLst/>
          </a:prstGeom>
        </p:spPr>
      </p:pic>
      <p:pic>
        <p:nvPicPr>
          <p:cNvPr id="21" name="Graphic 20" descr="Boardroom">
            <a:extLst>
              <a:ext uri="{FF2B5EF4-FFF2-40B4-BE49-F238E27FC236}">
                <a16:creationId xmlns:a16="http://schemas.microsoft.com/office/drawing/2014/main" id="{B0B2F0F6-D4E1-4145-B826-7A1C69BAB41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33622" y="4446932"/>
            <a:ext cx="1310597" cy="1310597"/>
          </a:xfrm>
          <a:prstGeom prst="rect">
            <a:avLst/>
          </a:prstGeom>
        </p:spPr>
      </p:pic>
      <p:sp>
        <p:nvSpPr>
          <p:cNvPr id="11" name="TextBox 10">
            <a:extLst>
              <a:ext uri="{FF2B5EF4-FFF2-40B4-BE49-F238E27FC236}">
                <a16:creationId xmlns:a16="http://schemas.microsoft.com/office/drawing/2014/main" id="{9D36D54A-3B81-4D22-B719-5AEA4E981C93}"/>
              </a:ext>
            </a:extLst>
          </p:cNvPr>
          <p:cNvSpPr txBox="1"/>
          <p:nvPr/>
        </p:nvSpPr>
        <p:spPr>
          <a:xfrm>
            <a:off x="1875121" y="1422133"/>
            <a:ext cx="7529377" cy="2000548"/>
          </a:xfrm>
          <a:prstGeom prst="rect">
            <a:avLst/>
          </a:prstGeom>
          <a:solidFill>
            <a:schemeClr val="bg2">
              <a:lumMod val="20000"/>
              <a:lumOff val="80000"/>
            </a:schemeClr>
          </a:solidFill>
          <a:ln>
            <a:solidFill>
              <a:schemeClr val="bg1"/>
            </a:solidFill>
          </a:ln>
        </p:spPr>
        <p:txBody>
          <a:bodyPr wrap="square" rtlCol="0" anchor="t">
            <a:spAutoFit/>
          </a:bodyPr>
          <a:lstStyle/>
          <a:p>
            <a:pPr>
              <a:defRPr/>
            </a:pPr>
            <a:r>
              <a:rPr lang="en-GB" sz="1600" b="1" dirty="0">
                <a:ea typeface="Calibri" panose="020F0502020204030204" pitchFamily="34" charset="0"/>
                <a:cs typeface="Times New Roman"/>
              </a:rPr>
              <a:t> </a:t>
            </a:r>
            <a:r>
              <a:rPr lang="en-GB" sz="1200" b="1" dirty="0">
                <a:ea typeface="Calibri" panose="020F0502020204030204" pitchFamily="34" charset="0"/>
                <a:cs typeface="Times New Roman"/>
              </a:rPr>
              <a:t>Communication and raising awareness:</a:t>
            </a:r>
          </a:p>
          <a:p>
            <a:pPr>
              <a:defRPr/>
            </a:pPr>
            <a:endParaRPr lang="en-GB" sz="1200" b="1" dirty="0">
              <a:ea typeface="Calibri" panose="020F0502020204030204" pitchFamily="34" charset="0"/>
              <a:cs typeface="Times New Roman"/>
            </a:endParaRPr>
          </a:p>
          <a:p>
            <a:pPr marL="342900" indent="-342900">
              <a:buFont typeface="Wingdings" panose="05000000000000000000" pitchFamily="2" charset="2"/>
              <a:buChar char="q"/>
              <a:defRPr/>
            </a:pPr>
            <a:r>
              <a:rPr lang="en-GB" sz="1200" dirty="0">
                <a:ea typeface="Calibri" panose="020F0502020204030204" pitchFamily="34" charset="0"/>
                <a:cs typeface="Times New Roman"/>
              </a:rPr>
              <a:t>Understand the scope of the EMHP trainee remit and their role during their training year and help other school/college staff to do the same – see slides 4, 5, 12 and 13. </a:t>
            </a:r>
          </a:p>
          <a:p>
            <a:pPr>
              <a:defRPr/>
            </a:pPr>
            <a:endParaRPr lang="en-GB" sz="1200" dirty="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q"/>
              <a:defRPr/>
            </a:pPr>
            <a:r>
              <a:rPr lang="en-GB" sz="1200" dirty="0">
                <a:ea typeface="Calibri" panose="020F0502020204030204" pitchFamily="34" charset="0"/>
              </a:rPr>
              <a:t>Ensure your wider school or college community is aware that you will be hosting a trainee EMHP and what a Mental Health Support Team is, including both their work and the principles and aims of the Government’s Green Paper.  </a:t>
            </a:r>
          </a:p>
          <a:p>
            <a:pPr>
              <a:defRPr/>
            </a:pPr>
            <a:endParaRPr lang="en-GB" sz="1200" dirty="0">
              <a:ea typeface="Calibri" panose="020F0502020204030204" pitchFamily="34" charset="0"/>
            </a:endParaRPr>
          </a:p>
          <a:p>
            <a:pPr marL="342900" indent="-342900">
              <a:buFont typeface="Wingdings" panose="05000000000000000000" pitchFamily="2" charset="2"/>
              <a:buChar char="q"/>
              <a:defRPr/>
            </a:pPr>
            <a:r>
              <a:rPr lang="en-GB" sz="1200" dirty="0">
                <a:ea typeface="Calibri" panose="020F0502020204030204" pitchFamily="34" charset="0"/>
              </a:rPr>
              <a:t>Ensure you have established a feedback loop between the EMHP, your school/college and the MHST.</a:t>
            </a:r>
          </a:p>
        </p:txBody>
      </p:sp>
      <p:sp>
        <p:nvSpPr>
          <p:cNvPr id="12" name="TextBox 11">
            <a:extLst>
              <a:ext uri="{FF2B5EF4-FFF2-40B4-BE49-F238E27FC236}">
                <a16:creationId xmlns:a16="http://schemas.microsoft.com/office/drawing/2014/main" id="{0E41C929-3C42-4178-82BB-7B6B27D35105}"/>
              </a:ext>
            </a:extLst>
          </p:cNvPr>
          <p:cNvSpPr txBox="1"/>
          <p:nvPr/>
        </p:nvSpPr>
        <p:spPr>
          <a:xfrm>
            <a:off x="728711" y="3870071"/>
            <a:ext cx="7529377" cy="2431435"/>
          </a:xfrm>
          <a:prstGeom prst="rect">
            <a:avLst/>
          </a:prstGeom>
          <a:solidFill>
            <a:schemeClr val="accent2">
              <a:lumMod val="20000"/>
              <a:lumOff val="80000"/>
            </a:schemeClr>
          </a:solidFill>
          <a:ln>
            <a:solidFill>
              <a:schemeClr val="bg1"/>
            </a:solidFill>
          </a:ln>
        </p:spPr>
        <p:txBody>
          <a:bodyPr wrap="square" rtlCol="0" anchor="t">
            <a:spAutoFit/>
          </a:bodyPr>
          <a:lstStyle/>
          <a:p>
            <a:pPr lvl="0" defTabSz="914400">
              <a:spcBef>
                <a:spcPts val="440"/>
              </a:spcBef>
              <a:buClr>
                <a:prstClr val="black"/>
              </a:buClr>
              <a:buSzPct val="100000"/>
              <a:defRPr/>
            </a:pPr>
            <a:r>
              <a:rPr lang="en-GB" sz="1200" b="1" kern="0" dirty="0">
                <a:solidFill>
                  <a:prstClr val="black"/>
                </a:solidFill>
                <a:ea typeface="Calibri" panose="020F0502020204030204" pitchFamily="34" charset="0"/>
                <a:cs typeface="Times New Roman"/>
                <a:sym typeface="Arial"/>
              </a:rPr>
              <a:t>Setting up processes and joint ways of working: </a:t>
            </a:r>
          </a:p>
          <a:p>
            <a:pPr lvl="0" defTabSz="914400">
              <a:spcBef>
                <a:spcPts val="440"/>
              </a:spcBef>
              <a:buClr>
                <a:prstClr val="black"/>
              </a:buClr>
              <a:buSzPct val="100000"/>
              <a:defRPr/>
            </a:pPr>
            <a:endParaRPr lang="en-GB" sz="1200" b="1" kern="0" dirty="0">
              <a:solidFill>
                <a:prstClr val="black"/>
              </a:solidFill>
              <a:ea typeface="Calibri" panose="020F0502020204030204" pitchFamily="34" charset="0"/>
              <a:cs typeface="Times New Roman"/>
              <a:sym typeface="Arial"/>
            </a:endParaRPr>
          </a:p>
          <a:p>
            <a:pPr marL="342900" lvl="0" indent="-342900" defTabSz="914400">
              <a:spcBef>
                <a:spcPts val="440"/>
              </a:spcBef>
              <a:buClr>
                <a:prstClr val="black"/>
              </a:buClr>
              <a:buSzPct val="100000"/>
              <a:buFont typeface="Wingdings" panose="05000000000000000000" pitchFamily="2" charset="2"/>
              <a:buChar char="q"/>
              <a:defRPr/>
            </a:pPr>
            <a:r>
              <a:rPr lang="en-GB" sz="1200" dirty="0">
                <a:solidFill>
                  <a:prstClr val="black"/>
                </a:solidFill>
                <a:cs typeface="Arial"/>
                <a:sym typeface="Arial"/>
              </a:rPr>
              <a:t>Consider which pupils/students may be suitable for EMHP trainee interventions.</a:t>
            </a:r>
          </a:p>
          <a:p>
            <a:pPr lvl="0" defTabSz="914400">
              <a:spcBef>
                <a:spcPts val="440"/>
              </a:spcBef>
              <a:buClr>
                <a:prstClr val="black"/>
              </a:buClr>
              <a:buSzPct val="100000"/>
              <a:defRPr/>
            </a:pPr>
            <a:endParaRPr lang="en-GB" sz="1200" dirty="0">
              <a:solidFill>
                <a:prstClr val="black"/>
              </a:solidFill>
              <a:cs typeface="Arial"/>
              <a:sym typeface="Arial"/>
            </a:endParaRPr>
          </a:p>
          <a:p>
            <a:pPr marL="342900" lvl="0" indent="-342900" defTabSz="914400">
              <a:spcBef>
                <a:spcPts val="440"/>
              </a:spcBef>
              <a:buClr>
                <a:prstClr val="black"/>
              </a:buClr>
              <a:buSzPct val="100000"/>
              <a:buFont typeface="Wingdings" panose="05000000000000000000" pitchFamily="2" charset="2"/>
              <a:buChar char="q"/>
              <a:defRPr/>
            </a:pPr>
            <a:r>
              <a:rPr lang="en-GB" sz="1200" dirty="0">
                <a:solidFill>
                  <a:prstClr val="black"/>
                </a:solidFill>
                <a:cs typeface="Arial"/>
                <a:sym typeface="Arial"/>
              </a:rPr>
              <a:t>Work with the MHST Lead to set up a process for identifying and referring pupils or students for supervised support by the EMHP and consider how this will fit into your school’s policy for gaining parental consent for mental health intervention. </a:t>
            </a:r>
          </a:p>
          <a:p>
            <a:pPr lvl="0" defTabSz="914400">
              <a:spcBef>
                <a:spcPts val="440"/>
              </a:spcBef>
              <a:buClr>
                <a:prstClr val="black"/>
              </a:buClr>
              <a:buSzPct val="100000"/>
              <a:defRPr/>
            </a:pPr>
            <a:endParaRPr lang="en-GB" sz="1200" dirty="0">
              <a:solidFill>
                <a:prstClr val="black"/>
              </a:solidFill>
              <a:cs typeface="Arial"/>
              <a:sym typeface="Arial"/>
            </a:endParaRPr>
          </a:p>
          <a:p>
            <a:pPr marL="342900" lvl="0" indent="-342900" defTabSz="914400">
              <a:spcBef>
                <a:spcPts val="440"/>
              </a:spcBef>
              <a:buClr>
                <a:prstClr val="black"/>
              </a:buClr>
              <a:buSzPct val="100000"/>
              <a:buFont typeface="Wingdings" panose="05000000000000000000" pitchFamily="2" charset="2"/>
              <a:buChar char="q"/>
              <a:defRPr/>
            </a:pPr>
            <a:r>
              <a:rPr lang="en-GB" sz="1200" dirty="0">
                <a:solidFill>
                  <a:prstClr val="black"/>
                </a:solidFill>
                <a:cs typeface="Arial"/>
                <a:sym typeface="Arial"/>
              </a:rPr>
              <a:t>Agree with the MHST lead in place protocols for information sharing related to children and young people (including GDPR agreements with NHS services and schools). This may form part of any initial partnership agreement or MoU between the organisations. </a:t>
            </a:r>
          </a:p>
        </p:txBody>
      </p:sp>
    </p:spTree>
    <p:extLst>
      <p:ext uri="{BB962C8B-B14F-4D97-AF65-F5344CB8AC3E}">
        <p14:creationId xmlns:p14="http://schemas.microsoft.com/office/powerpoint/2010/main" val="3242037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06ABB7-6AB7-49CC-89AA-70D8DD1ADE92}"/>
              </a:ext>
            </a:extLst>
          </p:cNvPr>
          <p:cNvSpPr>
            <a:spLocks noGrp="1"/>
          </p:cNvSpPr>
          <p:nvPr>
            <p:ph type="body" idx="1"/>
          </p:nvPr>
        </p:nvSpPr>
        <p:spPr>
          <a:xfrm>
            <a:off x="735104" y="532788"/>
            <a:ext cx="8710414" cy="6115389"/>
          </a:xfrm>
        </p:spPr>
        <p:txBody>
          <a:bodyPr/>
          <a:lstStyle/>
          <a:p>
            <a:pPr marL="139065" lvl="0" indent="0" defTabSz="914400">
              <a:lnSpc>
                <a:spcPct val="120000"/>
              </a:lnSpc>
              <a:spcAft>
                <a:spcPts val="600"/>
              </a:spcAft>
              <a:buClr>
                <a:srgbClr val="1F497D"/>
              </a:buClr>
              <a:buNone/>
              <a:defRPr/>
            </a:pPr>
            <a:endParaRPr lang="en-GB" sz="1500" b="1" dirty="0">
              <a:solidFill>
                <a:sysClr val="windowText" lastClr="000000"/>
              </a:solidFill>
            </a:endParaRPr>
          </a:p>
          <a:p>
            <a:pPr marL="139065" lvl="0" indent="0" defTabSz="914400">
              <a:lnSpc>
                <a:spcPct val="120000"/>
              </a:lnSpc>
              <a:spcAft>
                <a:spcPts val="600"/>
              </a:spcAft>
              <a:buClr>
                <a:srgbClr val="1F497D"/>
              </a:buClr>
              <a:buNone/>
              <a:defRPr/>
            </a:pPr>
            <a:endParaRPr lang="en-GB" sz="1400" b="1" dirty="0">
              <a:solidFill>
                <a:sysClr val="windowText" lastClr="000000"/>
              </a:solidFill>
            </a:endParaRPr>
          </a:p>
          <a:p>
            <a:pPr marL="0" indent="0">
              <a:buNone/>
              <a:defRPr/>
            </a:pPr>
            <a:r>
              <a:rPr lang="en-GB" sz="1400" b="1" dirty="0">
                <a:solidFill>
                  <a:schemeClr val="tx1"/>
                </a:solidFill>
                <a:ea typeface="Calibri" panose="020F0502020204030204" pitchFamily="34" charset="0"/>
                <a:cs typeface="Times New Roman"/>
              </a:rPr>
              <a:t>                 </a:t>
            </a:r>
            <a:endParaRPr lang="en-GB" sz="1400" dirty="0">
              <a:solidFill>
                <a:schemeClr val="tx1"/>
              </a:solidFill>
              <a:ea typeface="Calibri" panose="020F0502020204030204" pitchFamily="34" charset="0"/>
              <a:cs typeface="Times New Roman" panose="02020603050405020304" pitchFamily="18" charset="0"/>
            </a:endParaRPr>
          </a:p>
          <a:p>
            <a:pPr marL="0" indent="0">
              <a:buNone/>
              <a:defRPr/>
            </a:pPr>
            <a:endParaRPr lang="en-GB" sz="1400" kern="1200" dirty="0">
              <a:solidFill>
                <a:schemeClr val="tx1"/>
              </a:solidFill>
              <a:ea typeface="Calibri" panose="020F0502020204030204" pitchFamily="34" charset="0"/>
            </a:endParaRPr>
          </a:p>
          <a:p>
            <a:pPr marL="0" indent="0">
              <a:buNone/>
              <a:defRPr/>
            </a:pPr>
            <a:endParaRPr lang="en-GB" sz="1400" dirty="0">
              <a:solidFill>
                <a:schemeClr val="tx1"/>
              </a:solidFill>
              <a:ea typeface="Calibri" panose="020F0502020204030204" pitchFamily="34" charset="0"/>
              <a:cs typeface="Times New Roman"/>
            </a:endParaRPr>
          </a:p>
          <a:p>
            <a:pPr marL="0" indent="0">
              <a:buNone/>
              <a:defRPr/>
            </a:pPr>
            <a:r>
              <a:rPr lang="en-GB" sz="1400" b="1" dirty="0">
                <a:solidFill>
                  <a:schemeClr val="tx1"/>
                </a:solidFill>
                <a:ea typeface="Calibri" panose="020F0502020204030204" pitchFamily="34" charset="0"/>
                <a:cs typeface="Times New Roman"/>
              </a:rPr>
              <a:t>                </a:t>
            </a:r>
          </a:p>
          <a:p>
            <a:pPr marL="0" indent="0">
              <a:buNone/>
              <a:defRPr/>
            </a:pPr>
            <a:endParaRPr lang="en-GB" sz="1400" b="1" dirty="0">
              <a:solidFill>
                <a:schemeClr val="tx1"/>
              </a:solidFill>
              <a:ea typeface="Calibri" panose="020F0502020204030204" pitchFamily="34" charset="0"/>
              <a:cs typeface="Times New Roman"/>
            </a:endParaRPr>
          </a:p>
          <a:p>
            <a:pPr marL="0" indent="0">
              <a:buNone/>
              <a:defRPr/>
            </a:pPr>
            <a:endParaRPr lang="en-GB" sz="1400" b="1" dirty="0">
              <a:solidFill>
                <a:schemeClr val="tx1"/>
              </a:solidFill>
              <a:ea typeface="Calibri" panose="020F0502020204030204" pitchFamily="34" charset="0"/>
              <a:cs typeface="Times New Roman"/>
            </a:endParaRPr>
          </a:p>
          <a:p>
            <a:pPr marL="0" indent="0">
              <a:buNone/>
              <a:defRPr/>
            </a:pPr>
            <a:endParaRPr lang="en-GB" sz="1400" b="1" dirty="0">
              <a:solidFill>
                <a:schemeClr val="tx1"/>
              </a:solidFill>
              <a:ea typeface="Calibri" panose="020F0502020204030204" pitchFamily="34" charset="0"/>
              <a:cs typeface="Times New Roman"/>
            </a:endParaRPr>
          </a:p>
          <a:p>
            <a:pPr marL="0" indent="0">
              <a:buNone/>
              <a:defRPr/>
            </a:pPr>
            <a:endParaRPr lang="en-GB" sz="1400" b="1" dirty="0">
              <a:solidFill>
                <a:schemeClr val="tx1"/>
              </a:solidFill>
              <a:ea typeface="Calibri" panose="020F0502020204030204" pitchFamily="34" charset="0"/>
              <a:cs typeface="Times New Roman"/>
            </a:endParaRPr>
          </a:p>
          <a:p>
            <a:pPr marL="0" indent="0">
              <a:buNone/>
              <a:defRPr/>
            </a:pPr>
            <a:endParaRPr lang="en-GB" sz="1400" b="1" dirty="0">
              <a:solidFill>
                <a:schemeClr val="tx1"/>
              </a:solidFill>
              <a:ea typeface="Calibri" panose="020F0502020204030204" pitchFamily="34" charset="0"/>
              <a:cs typeface="Times New Roman"/>
            </a:endParaRPr>
          </a:p>
          <a:p>
            <a:pPr marL="0" indent="0">
              <a:buNone/>
              <a:defRPr/>
            </a:pPr>
            <a:endParaRPr lang="en-GB" sz="1400" b="1" dirty="0">
              <a:solidFill>
                <a:schemeClr val="tx1"/>
              </a:solidFill>
              <a:ea typeface="Calibri" panose="020F0502020204030204" pitchFamily="34" charset="0"/>
              <a:cs typeface="Times New Roman"/>
            </a:endParaRPr>
          </a:p>
          <a:p>
            <a:pPr marL="0" indent="0">
              <a:buNone/>
              <a:defRPr/>
            </a:pPr>
            <a:endParaRPr lang="en-GB" sz="1400" b="1" dirty="0">
              <a:solidFill>
                <a:schemeClr val="tx1"/>
              </a:solidFill>
              <a:ea typeface="Calibri" panose="020F0502020204030204" pitchFamily="34" charset="0"/>
              <a:cs typeface="Times New Roman"/>
            </a:endParaRPr>
          </a:p>
          <a:p>
            <a:pPr marL="342900" indent="-342900">
              <a:buFont typeface="Wingdings" panose="05000000000000000000" pitchFamily="2" charset="2"/>
              <a:buChar char="q"/>
              <a:defRPr/>
            </a:pPr>
            <a:endParaRPr lang="en-GB" sz="1200" b="1" dirty="0">
              <a:solidFill>
                <a:schemeClr val="tx1"/>
              </a:solidFill>
              <a:ea typeface="Calibri" panose="020F0502020204030204" pitchFamily="34" charset="0"/>
              <a:cs typeface="Times New Roman"/>
            </a:endParaRPr>
          </a:p>
          <a:p>
            <a:pPr marL="0" indent="0">
              <a:lnSpc>
                <a:spcPct val="120000"/>
              </a:lnSpc>
              <a:spcAft>
                <a:spcPts val="600"/>
              </a:spcAft>
              <a:buClr>
                <a:srgbClr val="1F497D"/>
              </a:buClr>
              <a:buNone/>
              <a:defRPr/>
            </a:pPr>
            <a:endParaRPr lang="en-GB" sz="1200" b="1" dirty="0">
              <a:solidFill>
                <a:schemeClr val="tx1"/>
              </a:solidFill>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9F37C03D-4608-41CD-AD16-184A115C0C8C}"/>
              </a:ext>
            </a:extLst>
          </p:cNvPr>
          <p:cNvSpPr txBox="1">
            <a:spLocks noGrp="1"/>
          </p:cNvSpPr>
          <p:nvPr>
            <p:ph type="title"/>
          </p:nvPr>
        </p:nvSpPr>
        <p:spPr>
          <a:xfrm>
            <a:off x="735028" y="272837"/>
            <a:ext cx="8399151" cy="1046323"/>
          </a:xfrm>
          <a:prstGeom prst="rect">
            <a:avLst/>
          </a:prstGeom>
          <a:noFill/>
        </p:spPr>
        <p:txBody>
          <a:bodyPr wrap="square" rtlCol="0">
            <a:spAutoFit/>
          </a:bodyPr>
          <a:lstStyle/>
          <a:p>
            <a:r>
              <a:rPr lang="en-GB" sz="2800" b="1" dirty="0">
                <a:solidFill>
                  <a:schemeClr val="bg2"/>
                </a:solidFill>
              </a:rPr>
              <a:t>In preparation for your Education Mental Health Practitioner trainee you should:</a:t>
            </a:r>
          </a:p>
        </p:txBody>
      </p:sp>
      <p:grpSp>
        <p:nvGrpSpPr>
          <p:cNvPr id="5" name="Group 4">
            <a:extLst>
              <a:ext uri="{FF2B5EF4-FFF2-40B4-BE49-F238E27FC236}">
                <a16:creationId xmlns:a16="http://schemas.microsoft.com/office/drawing/2014/main" id="{5503CA83-82B0-40AE-92A5-AEF3C6650340}"/>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57CCF007-721D-49A2-97E9-9741505478EB}"/>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10CE43D-F4A6-4AF7-8D95-1BFAE69DE1C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8" name="Picture 7">
            <a:extLst>
              <a:ext uri="{FF2B5EF4-FFF2-40B4-BE49-F238E27FC236}">
                <a16:creationId xmlns:a16="http://schemas.microsoft.com/office/drawing/2014/main" id="{CBB09126-601D-439E-A75D-088CAFE283A7}"/>
              </a:ext>
            </a:extLst>
          </p:cNvPr>
          <p:cNvPicPr>
            <a:picLocks noChangeAspect="1"/>
          </p:cNvPicPr>
          <p:nvPr/>
        </p:nvPicPr>
        <p:blipFill>
          <a:blip r:embed="rId4"/>
          <a:stretch>
            <a:fillRect/>
          </a:stretch>
        </p:blipFill>
        <p:spPr>
          <a:xfrm>
            <a:off x="0" y="0"/>
            <a:ext cx="533873" cy="6858000"/>
          </a:xfrm>
          <a:prstGeom prst="rect">
            <a:avLst/>
          </a:prstGeom>
        </p:spPr>
      </p:pic>
      <p:sp>
        <p:nvSpPr>
          <p:cNvPr id="11" name="TextBox 10">
            <a:extLst>
              <a:ext uri="{FF2B5EF4-FFF2-40B4-BE49-F238E27FC236}">
                <a16:creationId xmlns:a16="http://schemas.microsoft.com/office/drawing/2014/main" id="{9D36D54A-3B81-4D22-B719-5AEA4E981C93}"/>
              </a:ext>
            </a:extLst>
          </p:cNvPr>
          <p:cNvSpPr txBox="1"/>
          <p:nvPr/>
        </p:nvSpPr>
        <p:spPr>
          <a:xfrm>
            <a:off x="1875121" y="1559096"/>
            <a:ext cx="7529377" cy="2308324"/>
          </a:xfrm>
          <a:prstGeom prst="rect">
            <a:avLst/>
          </a:prstGeom>
          <a:solidFill>
            <a:schemeClr val="accent3">
              <a:lumMod val="20000"/>
              <a:lumOff val="80000"/>
            </a:schemeClr>
          </a:solidFill>
          <a:ln>
            <a:solidFill>
              <a:schemeClr val="bg1"/>
            </a:solidFill>
          </a:ln>
        </p:spPr>
        <p:txBody>
          <a:bodyPr wrap="square" rtlCol="0" anchor="t">
            <a:spAutoFit/>
          </a:bodyPr>
          <a:lstStyle/>
          <a:p>
            <a:pPr>
              <a:defRPr/>
            </a:pPr>
            <a:r>
              <a:rPr lang="en-GB" sz="1200" b="1" dirty="0">
                <a:ea typeface="Calibri" panose="020F0502020204030204" pitchFamily="34" charset="0"/>
                <a:cs typeface="Times New Roman"/>
              </a:rPr>
              <a:t>Resource: </a:t>
            </a:r>
          </a:p>
          <a:p>
            <a:pPr>
              <a:defRPr/>
            </a:pPr>
            <a:endParaRPr lang="en-GB" sz="1200" dirty="0">
              <a:ea typeface="Calibri" panose="020F0502020204030204" pitchFamily="34" charset="0"/>
              <a:cs typeface="Times New Roman"/>
            </a:endParaRPr>
          </a:p>
          <a:p>
            <a:pPr marL="342900" indent="-342900">
              <a:buFont typeface="Wingdings" panose="05000000000000000000" pitchFamily="2" charset="2"/>
              <a:buChar char="q"/>
              <a:defRPr/>
            </a:pPr>
            <a:r>
              <a:rPr lang="en-GB" sz="1200" dirty="0">
                <a:ea typeface="Calibri" panose="020F0502020204030204" pitchFamily="34" charset="0"/>
              </a:rPr>
              <a:t>Ensure you have an MHST co-ordinator in place, who has capacity to meet regularly with the EMHP trainees, build close links with the MHST team and academic provider, ensure access to appropriate referrals/work resulting in a quality placement. </a:t>
            </a:r>
          </a:p>
          <a:p>
            <a:pPr>
              <a:defRPr/>
            </a:pPr>
            <a:endParaRPr lang="en-GB" sz="1200" dirty="0">
              <a:ea typeface="Calibri" panose="020F0502020204030204" pitchFamily="34" charset="0"/>
              <a:cs typeface="Times New Roman"/>
            </a:endParaRPr>
          </a:p>
          <a:p>
            <a:pPr marL="342900" indent="-342900">
              <a:buFont typeface="Wingdings" panose="05000000000000000000" pitchFamily="2" charset="2"/>
              <a:buChar char="q"/>
              <a:defRPr/>
            </a:pPr>
            <a:r>
              <a:rPr lang="en-GB" sz="1200" dirty="0">
                <a:ea typeface="Calibri" panose="020F0502020204030204" pitchFamily="34" charset="0"/>
              </a:rPr>
              <a:t>Provide secure, confidential and permanent physical space to conduct one to one interventions, phone calls and group work, both in and outside of school hours - see slide 23 and 24.</a:t>
            </a:r>
            <a:r>
              <a:rPr lang="en-GB" sz="1200" dirty="0">
                <a:ea typeface="Calibri" panose="020F0502020204030204" pitchFamily="34" charset="0"/>
                <a:cs typeface="Times New Roman"/>
              </a:rPr>
              <a:t> </a:t>
            </a:r>
          </a:p>
          <a:p>
            <a:pPr marL="342900" indent="-342900">
              <a:buFont typeface="Wingdings" panose="05000000000000000000" pitchFamily="2" charset="2"/>
              <a:buChar char="q"/>
              <a:defRPr/>
            </a:pPr>
            <a:endParaRPr lang="en-GB" sz="1200" dirty="0">
              <a:ea typeface="Calibri" panose="020F0502020204030204" pitchFamily="34" charset="0"/>
              <a:cs typeface="Times New Roman"/>
            </a:endParaRPr>
          </a:p>
          <a:p>
            <a:pPr marL="342900" indent="-342900">
              <a:buFont typeface="Wingdings" panose="05000000000000000000" pitchFamily="2" charset="2"/>
              <a:buChar char="q"/>
              <a:defRPr/>
            </a:pPr>
            <a:r>
              <a:rPr lang="en-GB" sz="1200" dirty="0">
                <a:ea typeface="Calibri" panose="020F0502020204030204" pitchFamily="34" charset="0"/>
                <a:cs typeface="Times New Roman"/>
              </a:rPr>
              <a:t>Provide secure, lockable storage for sensitive paperwork relating to interventions and group work within your school or college that can always be accessed by EMHPs.</a:t>
            </a:r>
          </a:p>
          <a:p>
            <a:pPr>
              <a:defRPr/>
            </a:pPr>
            <a:endParaRPr lang="en-GB" sz="1200" dirty="0">
              <a:ea typeface="Calibri" panose="020F0502020204030204" pitchFamily="34" charset="0"/>
              <a:cs typeface="Times New Roman"/>
            </a:endParaRPr>
          </a:p>
        </p:txBody>
      </p:sp>
      <p:sp>
        <p:nvSpPr>
          <p:cNvPr id="12" name="TextBox 11">
            <a:extLst>
              <a:ext uri="{FF2B5EF4-FFF2-40B4-BE49-F238E27FC236}">
                <a16:creationId xmlns:a16="http://schemas.microsoft.com/office/drawing/2014/main" id="{0E41C929-3C42-4178-82BB-7B6B27D35105}"/>
              </a:ext>
            </a:extLst>
          </p:cNvPr>
          <p:cNvSpPr txBox="1"/>
          <p:nvPr/>
        </p:nvSpPr>
        <p:spPr>
          <a:xfrm>
            <a:off x="728711" y="4338511"/>
            <a:ext cx="7529377" cy="1200329"/>
          </a:xfrm>
          <a:prstGeom prst="rect">
            <a:avLst/>
          </a:prstGeom>
          <a:solidFill>
            <a:schemeClr val="accent4">
              <a:lumMod val="20000"/>
              <a:lumOff val="80000"/>
            </a:schemeClr>
          </a:solidFill>
          <a:ln>
            <a:solidFill>
              <a:schemeClr val="bg1"/>
            </a:solidFill>
          </a:ln>
        </p:spPr>
        <p:txBody>
          <a:bodyPr wrap="square" rtlCol="0" anchor="t">
            <a:spAutoFit/>
          </a:bodyPr>
          <a:lstStyle/>
          <a:p>
            <a:pPr>
              <a:defRPr/>
            </a:pPr>
            <a:r>
              <a:rPr lang="en-GB" sz="1200" b="1">
                <a:ea typeface="Calibri" panose="020F0502020204030204" pitchFamily="34" charset="0"/>
              </a:rPr>
              <a:t>Induction:</a:t>
            </a:r>
          </a:p>
          <a:p>
            <a:pPr>
              <a:defRPr/>
            </a:pPr>
            <a:endParaRPr lang="en-GB" sz="1200" b="1">
              <a:ea typeface="Calibri" panose="020F0502020204030204" pitchFamily="34" charset="0"/>
            </a:endParaRPr>
          </a:p>
          <a:p>
            <a:pPr marL="342900" indent="-342900">
              <a:buFont typeface="Wingdings" panose="05000000000000000000" pitchFamily="2" charset="2"/>
              <a:buChar char="q"/>
              <a:defRPr/>
            </a:pPr>
            <a:r>
              <a:rPr lang="en-GB" sz="1200">
                <a:ea typeface="Calibri" panose="020F0502020204030204" pitchFamily="34" charset="0"/>
                <a:cs typeface="Times New Roman"/>
              </a:rPr>
              <a:t>Prepare to embed the EMHP into your school/college community (consider access to printing, a secure and locked space for storing belongings, access to staff room and meetings with key staff members e.g. SENCo, existing pastoral staff, safeguarding leads, PSHE lead, Heads of Year etc). </a:t>
            </a:r>
          </a:p>
          <a:p>
            <a:pPr>
              <a:defRPr/>
            </a:pPr>
            <a:endParaRPr lang="en-GB" sz="1200">
              <a:ea typeface="Calibri" panose="020F0502020204030204" pitchFamily="34" charset="0"/>
              <a:cs typeface="Times New Roman"/>
            </a:endParaRPr>
          </a:p>
        </p:txBody>
      </p:sp>
      <p:pic>
        <p:nvPicPr>
          <p:cNvPr id="13" name="Graphic 12" descr="Schoolhouse">
            <a:extLst>
              <a:ext uri="{FF2B5EF4-FFF2-40B4-BE49-F238E27FC236}">
                <a16:creationId xmlns:a16="http://schemas.microsoft.com/office/drawing/2014/main" id="{D13B52F1-DB5E-41C7-ABA9-DB77909D7B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90098" y="4406439"/>
            <a:ext cx="914400" cy="914400"/>
          </a:xfrm>
          <a:prstGeom prst="rect">
            <a:avLst/>
          </a:prstGeom>
        </p:spPr>
      </p:pic>
      <p:pic>
        <p:nvPicPr>
          <p:cNvPr id="15" name="Graphic 14" descr="Briefcase">
            <a:extLst>
              <a:ext uri="{FF2B5EF4-FFF2-40B4-BE49-F238E27FC236}">
                <a16:creationId xmlns:a16="http://schemas.microsoft.com/office/drawing/2014/main" id="{8688143E-080A-4037-9E54-3BB25EA29ED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4984" y="1974917"/>
            <a:ext cx="914400" cy="914400"/>
          </a:xfrm>
          <a:prstGeom prst="rect">
            <a:avLst/>
          </a:prstGeom>
        </p:spPr>
      </p:pic>
    </p:spTree>
    <p:extLst>
      <p:ext uri="{BB962C8B-B14F-4D97-AF65-F5344CB8AC3E}">
        <p14:creationId xmlns:p14="http://schemas.microsoft.com/office/powerpoint/2010/main" val="27588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135C815-F687-48E0-99FE-BF8E1CCFC65B}"/>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6D52AF56-C7B0-4FDA-AC33-B99BA457FC7B}"/>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7791EB20-58EB-4494-9A00-C7D20E94C67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8" name="Title 1">
            <a:extLst>
              <a:ext uri="{FF2B5EF4-FFF2-40B4-BE49-F238E27FC236}">
                <a16:creationId xmlns:a16="http://schemas.microsoft.com/office/drawing/2014/main" id="{1011CBBA-236F-4B57-80AE-2E4088543B82}"/>
              </a:ext>
            </a:extLst>
          </p:cNvPr>
          <p:cNvSpPr txBox="1">
            <a:spLocks/>
          </p:cNvSpPr>
          <p:nvPr/>
        </p:nvSpPr>
        <p:spPr>
          <a:xfrm>
            <a:off x="708600" y="2761354"/>
            <a:ext cx="8483701" cy="897228"/>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lvl="0" algn="ctr">
              <a:defRPr/>
            </a:pPr>
            <a:r>
              <a:rPr kumimoji="0" lang="en-GB" sz="5400" b="1" i="0" u="none" strike="noStrike" kern="1200" cap="none" spc="0" normalizeH="0" baseline="0" noProof="0">
                <a:ln>
                  <a:noFill/>
                </a:ln>
                <a:solidFill>
                  <a:schemeClr val="bg2"/>
                </a:solidFill>
                <a:effectLst/>
                <a:uLnTx/>
                <a:uFillTx/>
                <a:latin typeface="Arial"/>
              </a:rPr>
              <a:t>Annex and FAQs</a:t>
            </a:r>
          </a:p>
        </p:txBody>
      </p:sp>
      <p:pic>
        <p:nvPicPr>
          <p:cNvPr id="15" name="Picture 14">
            <a:extLst>
              <a:ext uri="{FF2B5EF4-FFF2-40B4-BE49-F238E27FC236}">
                <a16:creationId xmlns:a16="http://schemas.microsoft.com/office/drawing/2014/main" id="{01FC5D27-FE43-4FCA-95DF-A4D50F6B2DDD}"/>
              </a:ext>
            </a:extLst>
          </p:cNvPr>
          <p:cNvPicPr>
            <a:picLocks noChangeAspect="1"/>
          </p:cNvPicPr>
          <p:nvPr/>
        </p:nvPicPr>
        <p:blipFill>
          <a:blip r:embed="rId4"/>
          <a:stretch>
            <a:fillRect/>
          </a:stretch>
        </p:blipFill>
        <p:spPr>
          <a:xfrm>
            <a:off x="0" y="0"/>
            <a:ext cx="533873" cy="6858000"/>
          </a:xfrm>
          <a:prstGeom prst="rect">
            <a:avLst/>
          </a:prstGeom>
        </p:spPr>
      </p:pic>
      <p:sp>
        <p:nvSpPr>
          <p:cNvPr id="9" name="Title 1">
            <a:extLst>
              <a:ext uri="{FF2B5EF4-FFF2-40B4-BE49-F238E27FC236}">
                <a16:creationId xmlns:a16="http://schemas.microsoft.com/office/drawing/2014/main" id="{46EB23BF-8699-4FC8-AFEF-B190D2250A22}"/>
              </a:ext>
            </a:extLst>
          </p:cNvPr>
          <p:cNvSpPr txBox="1">
            <a:spLocks/>
          </p:cNvSpPr>
          <p:nvPr/>
        </p:nvSpPr>
        <p:spPr>
          <a:xfrm>
            <a:off x="863549" y="2844900"/>
            <a:ext cx="3410739" cy="2763773"/>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lvl="0" algn="ctr">
              <a:defRPr/>
            </a:pPr>
            <a:endParaRPr kumimoji="0" lang="en-GB" sz="5400" b="1" i="0" u="none" strike="noStrike" kern="1200" cap="none" spc="0" normalizeH="0" baseline="0" noProof="0">
              <a:ln>
                <a:noFill/>
              </a:ln>
              <a:solidFill>
                <a:schemeClr val="bg2"/>
              </a:solidFill>
              <a:effectLst/>
              <a:uLnTx/>
              <a:uFillTx/>
              <a:latin typeface="Arial"/>
            </a:endParaRPr>
          </a:p>
        </p:txBody>
      </p:sp>
      <p:sp>
        <p:nvSpPr>
          <p:cNvPr id="11" name="Title 1">
            <a:extLst>
              <a:ext uri="{FF2B5EF4-FFF2-40B4-BE49-F238E27FC236}">
                <a16:creationId xmlns:a16="http://schemas.microsoft.com/office/drawing/2014/main" id="{22445D58-9346-485B-AA1A-E8DC61823ECD}"/>
              </a:ext>
            </a:extLst>
          </p:cNvPr>
          <p:cNvSpPr txBox="1">
            <a:spLocks/>
          </p:cNvSpPr>
          <p:nvPr/>
        </p:nvSpPr>
        <p:spPr>
          <a:xfrm>
            <a:off x="3373558" y="3648032"/>
            <a:ext cx="3153786" cy="1843683"/>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lvl="0" algn="ctr">
              <a:defRPr/>
            </a:pPr>
            <a:endParaRPr kumimoji="0" lang="en-GB" sz="1200" b="1" i="0" u="none" strike="noStrike" kern="1200" cap="none" spc="0" normalizeH="0" baseline="0" noProof="0">
              <a:ln>
                <a:noFill/>
              </a:ln>
              <a:solidFill>
                <a:schemeClr val="bg2"/>
              </a:solidFill>
              <a:effectLst/>
              <a:uLnTx/>
              <a:uFillTx/>
              <a:latin typeface="Arial"/>
            </a:endParaRPr>
          </a:p>
        </p:txBody>
      </p:sp>
    </p:spTree>
    <p:extLst>
      <p:ext uri="{BB962C8B-B14F-4D97-AF65-F5344CB8AC3E}">
        <p14:creationId xmlns:p14="http://schemas.microsoft.com/office/powerpoint/2010/main" val="70919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01A4-6486-4904-ACAF-E47514544DE4}"/>
              </a:ext>
            </a:extLst>
          </p:cNvPr>
          <p:cNvSpPr>
            <a:spLocks noGrp="1"/>
          </p:cNvSpPr>
          <p:nvPr>
            <p:ph type="title"/>
          </p:nvPr>
        </p:nvSpPr>
        <p:spPr>
          <a:xfrm>
            <a:off x="611674" y="1082347"/>
            <a:ext cx="9001542" cy="3516234"/>
          </a:xfrm>
          <a:ln>
            <a:noFill/>
          </a:ln>
        </p:spPr>
        <p:txBody>
          <a:bodyPr/>
          <a:lstStyle/>
          <a:p>
            <a:pPr lvl="0"/>
            <a:r>
              <a:rPr lang="en-GB" sz="1400"/>
              <a:t>Thank you for signing up to work with a Mental Health Support Team (MHST).</a:t>
            </a:r>
            <a:br>
              <a:rPr lang="en-GB" sz="1400"/>
            </a:br>
            <a:br>
              <a:rPr lang="en-GB" sz="1400"/>
            </a:br>
            <a:r>
              <a:rPr lang="en-GB" sz="1400"/>
              <a:t>This pack provides information about being a placement school or college and how you can support the development of </a:t>
            </a:r>
            <a:r>
              <a:rPr lang="en-GB" sz="1400">
                <a:solidFill>
                  <a:schemeClr val="tx1"/>
                </a:solidFill>
              </a:rPr>
              <a:t>Education Mental Health Practitioners (EMHPs), a new role that is being introduced specifically for the MHST programme.</a:t>
            </a:r>
            <a:br>
              <a:rPr lang="en-GB" sz="1400"/>
            </a:br>
            <a:br>
              <a:rPr lang="en-GB" sz="1400"/>
            </a:br>
            <a:r>
              <a:rPr lang="en-GB" sz="1400"/>
              <a:t>Further detailed information about the programme is provided in the 2019-20 Welcome Pack which can be accessed on the </a:t>
            </a:r>
            <a:r>
              <a:rPr lang="en-GB" sz="1400" err="1"/>
              <a:t>FutureNHS</a:t>
            </a:r>
            <a:r>
              <a:rPr lang="en-GB" sz="1400"/>
              <a:t> Collaboration Platform </a:t>
            </a:r>
            <a:r>
              <a:rPr lang="en-GB" sz="1400">
                <a:hlinkClick r:id="rId3"/>
              </a:rPr>
              <a:t>here</a:t>
            </a:r>
            <a:r>
              <a:rPr lang="en-GB" sz="1400"/>
              <a:t>.  </a:t>
            </a:r>
            <a:br>
              <a:rPr lang="en-GB" sz="1400"/>
            </a:br>
            <a:br>
              <a:rPr lang="en-GB" sz="1400"/>
            </a:br>
            <a:r>
              <a:rPr lang="en-GB" sz="1400" b="1"/>
              <a:t>To sign up to the Platform: </a:t>
            </a:r>
            <a:br>
              <a:rPr lang="en-GB" sz="1400" b="1"/>
            </a:br>
            <a:r>
              <a:rPr lang="en-GB" sz="1400"/>
              <a:t>Email </a:t>
            </a:r>
            <a:r>
              <a:rPr lang="en-GB" sz="1400">
                <a:hlinkClick r:id="rId4"/>
              </a:rPr>
              <a:t>england.cyp-mentalhealth@nhs.net</a:t>
            </a:r>
            <a:r>
              <a:rPr lang="en-GB" sz="1400" i="1"/>
              <a:t> </a:t>
            </a:r>
            <a:r>
              <a:rPr lang="en-GB" sz="1400"/>
              <a:t>with the name of your school or college, which trailblazer/MHST site you are linked to, and which year of delivery (2018/19 or Wave 1 or 2 in 2019/20) you are part of.</a:t>
            </a:r>
            <a:br>
              <a:rPr lang="en-GB" sz="1400"/>
            </a:br>
            <a:r>
              <a:rPr lang="en-GB" sz="1400"/>
              <a:t>Request access to  ‘Collaborative Working in Education Settings’ and the ‘School and College Information and Resources’ areas. </a:t>
            </a:r>
            <a:br>
              <a:rPr lang="en-GB" sz="1600"/>
            </a:br>
            <a:br>
              <a:rPr lang="en-GB" sz="1600"/>
            </a:br>
            <a:br>
              <a:rPr lang="en-GB" sz="1600"/>
            </a:br>
            <a:br>
              <a:rPr lang="en-GB" sz="1600"/>
            </a:br>
            <a:br>
              <a:rPr lang="en-GB" sz="1700"/>
            </a:br>
            <a:br>
              <a:rPr lang="en-GB" sz="1700"/>
            </a:br>
            <a:br>
              <a:rPr lang="en-GB" sz="1700"/>
            </a:br>
            <a:br>
              <a:rPr lang="en-GB" sz="1700"/>
            </a:br>
            <a:br>
              <a:rPr lang="en-GB" sz="1700"/>
            </a:br>
            <a:r>
              <a:rPr lang="en-GB" sz="1700" strike="sngStrike">
                <a:solidFill>
                  <a:schemeClr val="tx1"/>
                </a:solidFill>
                <a:highlight>
                  <a:srgbClr val="FFFF00"/>
                </a:highlight>
              </a:rPr>
              <a:t> </a:t>
            </a:r>
            <a:br>
              <a:rPr lang="en-GB" sz="1700"/>
            </a:br>
            <a:br>
              <a:rPr lang="en-GB" sz="1700"/>
            </a:br>
            <a:br>
              <a:rPr lang="en-GB" sz="1700"/>
            </a:br>
            <a:br>
              <a:rPr lang="en-GB" sz="1700" b="1" u="sng"/>
            </a:br>
            <a:br>
              <a:rPr lang="en-GB" sz="1700" u="sng"/>
            </a:br>
            <a:br>
              <a:rPr lang="en-GB" sz="1700"/>
            </a:br>
            <a:endParaRPr lang="en-GB" sz="1700"/>
          </a:p>
        </p:txBody>
      </p:sp>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5"/>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611674" y="-12316"/>
            <a:ext cx="9656135" cy="380823"/>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endParaRPr lang="en-GB" sz="2400" b="1" kern="0">
              <a:solidFill>
                <a:schemeClr val="bg2"/>
              </a:solidFill>
            </a:endParaRPr>
          </a:p>
          <a:p>
            <a:pPr defTabSz="914400"/>
            <a:r>
              <a:rPr lang="en-GB" sz="2400" b="1" kern="0">
                <a:solidFill>
                  <a:schemeClr val="bg2"/>
                </a:solidFill>
              </a:rPr>
              <a:t>Introduction</a:t>
            </a:r>
            <a:endParaRPr lang="en-GB" sz="2400" b="1" strike="sngStrike" kern="0">
              <a:solidFill>
                <a:schemeClr val="bg2"/>
              </a:solidFill>
            </a:endParaRP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7"/>
          <a:stretch>
            <a:fillRect/>
          </a:stretch>
        </p:blipFill>
        <p:spPr>
          <a:xfrm>
            <a:off x="0" y="0"/>
            <a:ext cx="533873" cy="6858000"/>
          </a:xfrm>
          <a:prstGeom prst="rect">
            <a:avLst/>
          </a:prstGeom>
        </p:spPr>
      </p:pic>
      <p:sp>
        <p:nvSpPr>
          <p:cNvPr id="9" name="TextBox 8">
            <a:extLst>
              <a:ext uri="{FF2B5EF4-FFF2-40B4-BE49-F238E27FC236}">
                <a16:creationId xmlns:a16="http://schemas.microsoft.com/office/drawing/2014/main" id="{35C0F29C-8997-46AB-B2F4-070880530871}"/>
              </a:ext>
            </a:extLst>
          </p:cNvPr>
          <p:cNvSpPr txBox="1"/>
          <p:nvPr/>
        </p:nvSpPr>
        <p:spPr>
          <a:xfrm>
            <a:off x="646371" y="4254463"/>
            <a:ext cx="8932147" cy="2062103"/>
          </a:xfrm>
          <a:prstGeom prst="rect">
            <a:avLst/>
          </a:prstGeom>
          <a:solidFill>
            <a:schemeClr val="bg2">
              <a:lumMod val="20000"/>
              <a:lumOff val="80000"/>
            </a:schemeClr>
          </a:solidFill>
          <a:ln>
            <a:solidFill>
              <a:schemeClr val="bg1"/>
            </a:solidFill>
          </a:ln>
        </p:spPr>
        <p:txBody>
          <a:bodyPr wrap="square" rtlCol="0" anchor="t">
            <a:spAutoFit/>
          </a:bodyPr>
          <a:lstStyle/>
          <a:p>
            <a:pPr hangingPunct="0"/>
            <a:r>
              <a:rPr lang="en-GB" sz="1400"/>
              <a:t>If you are </a:t>
            </a:r>
            <a:r>
              <a:rPr lang="en-GB" sz="1400" b="1"/>
              <a:t>not a placement school or college </a:t>
            </a:r>
            <a:r>
              <a:rPr lang="en-GB" sz="1400"/>
              <a:t>but are part of the MHST programme you will receive MHST support once the EMHPs are qualified. The EMHP training programme takes 12 months and therefore support is likely to be offered from Autumn 2020 (Wave 1) or Spring 2021 (Wave 2) although precise timings will be determined in your area. </a:t>
            </a:r>
          </a:p>
          <a:p>
            <a:pPr hangingPunct="0"/>
            <a:endParaRPr lang="en-GB" sz="1400"/>
          </a:p>
          <a:p>
            <a:pPr hangingPunct="0"/>
            <a:r>
              <a:rPr lang="en-GB" sz="1400"/>
              <a:t>During placement year, prior to becoming fully operational, the MHST will talk to all MHST schools and colleges to identify and discuss your needs. The service will be designed and set up to reflect this including which of the below functions the MHST will focus on. This will be reviewed and monitored regularly. </a:t>
            </a:r>
          </a:p>
          <a:p>
            <a:pPr hangingPunct="0"/>
            <a:endParaRPr lang="en-GB" sz="1600"/>
          </a:p>
        </p:txBody>
      </p:sp>
    </p:spTree>
    <p:extLst>
      <p:ext uri="{BB962C8B-B14F-4D97-AF65-F5344CB8AC3E}">
        <p14:creationId xmlns:p14="http://schemas.microsoft.com/office/powerpoint/2010/main" val="375056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06ABB7-6AB7-49CC-89AA-70D8DD1ADE92}"/>
              </a:ext>
            </a:extLst>
          </p:cNvPr>
          <p:cNvSpPr>
            <a:spLocks noGrp="1"/>
          </p:cNvSpPr>
          <p:nvPr>
            <p:ph type="body" idx="1"/>
          </p:nvPr>
        </p:nvSpPr>
        <p:spPr>
          <a:xfrm>
            <a:off x="1353893" y="501878"/>
            <a:ext cx="7817078" cy="5909443"/>
          </a:xfrm>
        </p:spPr>
        <p:txBody>
          <a:bodyPr/>
          <a:lstStyle/>
          <a:p>
            <a:pPr marL="139065" lvl="0" indent="0" defTabSz="914400">
              <a:lnSpc>
                <a:spcPct val="120000"/>
              </a:lnSpc>
              <a:spcAft>
                <a:spcPts val="600"/>
              </a:spcAft>
              <a:buClr>
                <a:srgbClr val="1F497D"/>
              </a:buClr>
              <a:buNone/>
              <a:defRPr/>
            </a:pPr>
            <a:endParaRPr lang="en-GB" sz="1400" b="1">
              <a:solidFill>
                <a:sysClr val="windowText" lastClr="000000"/>
              </a:solidFill>
            </a:endParaRPr>
          </a:p>
          <a:p>
            <a:pPr marL="139065" lvl="0" indent="0" defTabSz="914400">
              <a:lnSpc>
                <a:spcPct val="120000"/>
              </a:lnSpc>
              <a:spcAft>
                <a:spcPts val="600"/>
              </a:spcAft>
              <a:buClr>
                <a:srgbClr val="1F497D"/>
              </a:buClr>
              <a:buNone/>
              <a:defRPr/>
            </a:pPr>
            <a:endParaRPr lang="en-GB" sz="1600">
              <a:solidFill>
                <a:sysClr val="windowText" lastClr="000000"/>
              </a:solidFill>
              <a:ea typeface="Calibri" panose="020F0502020204030204" pitchFamily="34" charset="0"/>
              <a:cs typeface="Times New Roman" panose="02020603050405020304" pitchFamily="18" charset="0"/>
            </a:endParaRPr>
          </a:p>
          <a:p>
            <a:pPr marL="0" lvl="0" indent="0" defTabSz="914400">
              <a:lnSpc>
                <a:spcPct val="120000"/>
              </a:lnSpc>
              <a:spcAft>
                <a:spcPts val="600"/>
              </a:spcAft>
              <a:buClr>
                <a:srgbClr val="1F497D"/>
              </a:buClr>
              <a:buNone/>
              <a:defRPr/>
            </a:pPr>
            <a:endParaRPr lang="en-GB" sz="1400">
              <a:solidFill>
                <a:sysClr val="windowText" lastClr="000000"/>
              </a:solidFill>
              <a:highlight>
                <a:srgbClr val="FFFF00"/>
              </a:highlight>
              <a:ea typeface="Calibri" panose="020F0502020204030204" pitchFamily="34" charset="0"/>
              <a:cs typeface="Times New Roman" panose="02020603050405020304" pitchFamily="18" charset="0"/>
            </a:endParaRPr>
          </a:p>
          <a:p>
            <a:pPr marL="0" lvl="0" indent="0" defTabSz="914400">
              <a:lnSpc>
                <a:spcPct val="120000"/>
              </a:lnSpc>
              <a:spcAft>
                <a:spcPts val="600"/>
              </a:spcAft>
              <a:buClr>
                <a:srgbClr val="1F497D"/>
              </a:buClr>
              <a:buNone/>
              <a:defRPr/>
            </a:pPr>
            <a:r>
              <a:rPr lang="en-GB" sz="1200" b="1">
                <a:solidFill>
                  <a:sysClr val="windowText" lastClr="000000"/>
                </a:solidFill>
                <a:ea typeface="Calibri" panose="020F0502020204030204" pitchFamily="34" charset="0"/>
                <a:cs typeface="Times New Roman" panose="02020603050405020304" pitchFamily="18" charset="0"/>
              </a:rPr>
              <a:t>When can EMHP trainees start working with our pupils/students? </a:t>
            </a:r>
          </a:p>
          <a:p>
            <a:pPr marL="0" indent="0">
              <a:lnSpc>
                <a:spcPct val="120000"/>
              </a:lnSpc>
              <a:spcAft>
                <a:spcPts val="600"/>
              </a:spcAft>
              <a:buClr>
                <a:srgbClr val="1F497D"/>
              </a:buClr>
              <a:buNone/>
              <a:defRPr/>
            </a:pPr>
            <a:r>
              <a:rPr lang="en-GB" sz="1200">
                <a:ea typeface="Calibri" panose="020F0502020204030204" pitchFamily="34" charset="0"/>
                <a:cs typeface="Times New Roman"/>
              </a:rPr>
              <a:t>When an EMHP trainee first arrives at your school or college, it is important to remember that they are there to undertake work-based learning and may not be fully equipped to start working with pupils/students straight away. The experience of EMHP trainees is likely to vary, and it is important to build in a short induction period to introduce your trainee to all relevant school and college policies and procedures, key personnel and discuss their learning and development goals. The precise timing will be agreed prior to the trainee starting their placement by the senior clinician or MHST lead. When they start working with pupils/ students they will do so with appropriate supervision. </a:t>
            </a:r>
            <a:endParaRPr lang="en-GB" sz="1200">
              <a:ea typeface="Calibri" panose="020F0502020204030204" pitchFamily="34" charset="0"/>
              <a:cs typeface="Times New Roman" panose="02020603050405020304" pitchFamily="18" charset="0"/>
            </a:endParaRPr>
          </a:p>
          <a:p>
            <a:pPr marL="0" lvl="0" indent="0" defTabSz="914400">
              <a:lnSpc>
                <a:spcPct val="120000"/>
              </a:lnSpc>
              <a:spcAft>
                <a:spcPts val="600"/>
              </a:spcAft>
              <a:buClr>
                <a:srgbClr val="1F497D"/>
              </a:buClr>
              <a:buNone/>
              <a:defRPr/>
            </a:pPr>
            <a:r>
              <a:rPr lang="en-GB" sz="1200" b="1">
                <a:solidFill>
                  <a:sysClr val="windowText" lastClr="000000"/>
                </a:solidFill>
                <a:ea typeface="Calibri" panose="020F0502020204030204" pitchFamily="34" charset="0"/>
                <a:cs typeface="Times New Roman" panose="02020603050405020304" pitchFamily="18" charset="0"/>
              </a:rPr>
              <a:t>How can we identify pupils/students who might have mild to moderate mental health difficulties? </a:t>
            </a:r>
          </a:p>
          <a:p>
            <a:pPr marL="0" indent="0">
              <a:lnSpc>
                <a:spcPct val="120000"/>
              </a:lnSpc>
              <a:spcAft>
                <a:spcPts val="600"/>
              </a:spcAft>
              <a:buClr>
                <a:srgbClr val="1F497D"/>
              </a:buClr>
              <a:buNone/>
              <a:defRPr/>
            </a:pPr>
            <a:r>
              <a:rPr lang="en-GB" sz="1200">
                <a:ea typeface="Calibri" panose="020F0502020204030204" pitchFamily="34" charset="0"/>
                <a:cs typeface="Times New Roman"/>
              </a:rPr>
              <a:t>Your MHST will discuss this with you and provide advice to help you do this. It is important that you agree a referral process for children and young people to receive support from the MHST. Slide 14 sets out some of the issues the EMHP will deal with but is an example and not exhaustive. </a:t>
            </a:r>
          </a:p>
          <a:p>
            <a:pPr marL="0" lvl="0" indent="0" defTabSz="914400">
              <a:lnSpc>
                <a:spcPct val="120000"/>
              </a:lnSpc>
              <a:spcAft>
                <a:spcPts val="600"/>
              </a:spcAft>
              <a:buClr>
                <a:srgbClr val="1F497D"/>
              </a:buClr>
              <a:buNone/>
              <a:defRPr/>
            </a:pPr>
            <a:r>
              <a:rPr lang="en-GB" sz="1200" b="1">
                <a:ea typeface="Calibri" panose="020F0502020204030204" pitchFamily="34" charset="0"/>
                <a:cs typeface="Times New Roman"/>
              </a:rPr>
              <a:t>What assistance can we offer children who don’t qualify for direct support from the MHST? </a:t>
            </a:r>
            <a:endParaRPr lang="en-GB" sz="1200" b="1">
              <a:cs typeface="Times New Roman" panose="02020603050405020304" pitchFamily="18" charset="0"/>
            </a:endParaRPr>
          </a:p>
          <a:p>
            <a:pPr marL="0" indent="0">
              <a:lnSpc>
                <a:spcPct val="120000"/>
              </a:lnSpc>
              <a:spcAft>
                <a:spcPts val="600"/>
              </a:spcAft>
              <a:buClr>
                <a:srgbClr val="1F497D"/>
              </a:buClr>
              <a:buNone/>
              <a:defRPr/>
            </a:pPr>
            <a:r>
              <a:rPr lang="en-GB" sz="1200">
                <a:solidFill>
                  <a:schemeClr val="tx1"/>
                </a:solidFill>
              </a:rPr>
              <a:t>One of the key functions of the MHST is to ensure children and young people receive appropriate support from the right service, this might be a specialist service offering higher intensity interventions or a community-based service that may or may not be delivered by health services. Staff in the MHST should be able to help identify a clear pathway to the most appropriate services to meet identified needs. </a:t>
            </a:r>
            <a:endParaRPr lang="en-GB" sz="1200" b="1">
              <a:solidFill>
                <a:schemeClr val="tx1"/>
              </a:solidFill>
              <a:cs typeface="Times New Roman" panose="02020603050405020304" pitchFamily="18" charset="0"/>
            </a:endParaRPr>
          </a:p>
          <a:p>
            <a:pPr marL="0" lvl="0" indent="0" defTabSz="914400">
              <a:lnSpc>
                <a:spcPct val="120000"/>
              </a:lnSpc>
              <a:spcAft>
                <a:spcPts val="600"/>
              </a:spcAft>
              <a:buClr>
                <a:srgbClr val="1F497D"/>
              </a:buClr>
              <a:buNone/>
              <a:defRPr/>
            </a:pPr>
            <a:endParaRPr lang="en-GB" sz="1200">
              <a:solidFill>
                <a:sysClr val="windowText" lastClr="000000"/>
              </a:solidFill>
              <a:ea typeface="Calibri" panose="020F0502020204030204" pitchFamily="34" charset="0"/>
              <a:cs typeface="Times New Roman" panose="02020603050405020304" pitchFamily="18" charset="0"/>
            </a:endParaRPr>
          </a:p>
          <a:p>
            <a:pPr marL="0" lvl="0" indent="0" defTabSz="914400">
              <a:lnSpc>
                <a:spcPct val="120000"/>
              </a:lnSpc>
              <a:spcAft>
                <a:spcPts val="600"/>
              </a:spcAft>
              <a:buClr>
                <a:srgbClr val="1F497D"/>
              </a:buClr>
              <a:buNone/>
              <a:defRPr/>
            </a:pPr>
            <a:endParaRPr lang="en-GB"/>
          </a:p>
          <a:p>
            <a:pPr marL="0" lvl="0" indent="0" defTabSz="914400">
              <a:lnSpc>
                <a:spcPct val="120000"/>
              </a:lnSpc>
              <a:spcAft>
                <a:spcPts val="600"/>
              </a:spcAft>
              <a:buClr>
                <a:srgbClr val="1F497D"/>
              </a:buClr>
              <a:buNone/>
              <a:defRPr/>
            </a:pPr>
            <a:endParaRPr lang="en-GB" sz="1200">
              <a:solidFill>
                <a:sysClr val="windowText" lastClr="000000"/>
              </a:solidFill>
              <a:ea typeface="Calibri" panose="020F0502020204030204" pitchFamily="34" charset="0"/>
              <a:cs typeface="Times New Roman" panose="02020603050405020304" pitchFamily="18" charset="0"/>
            </a:endParaRPr>
          </a:p>
          <a:p>
            <a:pPr marL="171450" indent="-171450">
              <a:lnSpc>
                <a:spcPct val="120000"/>
              </a:lnSpc>
              <a:spcAft>
                <a:spcPts val="600"/>
              </a:spcAft>
              <a:buClr>
                <a:srgbClr val="1F497D"/>
              </a:buClr>
              <a:buFont typeface="Arial" panose="020B0604020202020204" pitchFamily="34" charset="0"/>
              <a:buChar char="•"/>
              <a:defRPr/>
            </a:pPr>
            <a:endParaRPr lang="en-GB" sz="1200" b="1">
              <a:solidFill>
                <a:sysClr val="windowText" lastClr="000000"/>
              </a:solidFill>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9F37C03D-4608-41CD-AD16-184A115C0C8C}"/>
              </a:ext>
            </a:extLst>
          </p:cNvPr>
          <p:cNvSpPr txBox="1">
            <a:spLocks noGrp="1"/>
          </p:cNvSpPr>
          <p:nvPr>
            <p:ph type="title"/>
          </p:nvPr>
        </p:nvSpPr>
        <p:spPr>
          <a:xfrm>
            <a:off x="735028" y="180161"/>
            <a:ext cx="8399151" cy="1046323"/>
          </a:xfrm>
          <a:prstGeom prst="rect">
            <a:avLst/>
          </a:prstGeom>
          <a:noFill/>
        </p:spPr>
        <p:txBody>
          <a:bodyPr wrap="square" rtlCol="0">
            <a:spAutoFit/>
          </a:bodyPr>
          <a:lstStyle/>
          <a:p>
            <a:r>
              <a:rPr lang="en-GB" sz="2800" b="1">
                <a:solidFill>
                  <a:schemeClr val="bg2"/>
                </a:solidFill>
              </a:rPr>
              <a:t>Frequently asked questions on Education Mental Health Practitioner placements </a:t>
            </a:r>
          </a:p>
        </p:txBody>
      </p:sp>
      <p:grpSp>
        <p:nvGrpSpPr>
          <p:cNvPr id="5" name="Group 4">
            <a:extLst>
              <a:ext uri="{FF2B5EF4-FFF2-40B4-BE49-F238E27FC236}">
                <a16:creationId xmlns:a16="http://schemas.microsoft.com/office/drawing/2014/main" id="{5503CA83-82B0-40AE-92A5-AEF3C6650340}"/>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57CCF007-721D-49A2-97E9-9741505478EB}"/>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10CE43D-F4A6-4AF7-8D95-1BFAE69DE1C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8" name="Picture 7">
            <a:extLst>
              <a:ext uri="{FF2B5EF4-FFF2-40B4-BE49-F238E27FC236}">
                <a16:creationId xmlns:a16="http://schemas.microsoft.com/office/drawing/2014/main" id="{CBB09126-601D-439E-A75D-088CAFE283A7}"/>
              </a:ext>
            </a:extLst>
          </p:cNvPr>
          <p:cNvPicPr>
            <a:picLocks noChangeAspect="1"/>
          </p:cNvPicPr>
          <p:nvPr/>
        </p:nvPicPr>
        <p:blipFill>
          <a:blip r:embed="rId4"/>
          <a:stretch>
            <a:fillRect/>
          </a:stretch>
        </p:blipFill>
        <p:spPr>
          <a:xfrm>
            <a:off x="0" y="0"/>
            <a:ext cx="533873" cy="6858000"/>
          </a:xfrm>
          <a:prstGeom prst="rect">
            <a:avLst/>
          </a:prstGeom>
        </p:spPr>
      </p:pic>
      <p:pic>
        <p:nvPicPr>
          <p:cNvPr id="13" name="Graphic 12" descr="Help">
            <a:extLst>
              <a:ext uri="{FF2B5EF4-FFF2-40B4-BE49-F238E27FC236}">
                <a16:creationId xmlns:a16="http://schemas.microsoft.com/office/drawing/2014/main" id="{1914346A-F078-4FF9-A115-42BFE0AC76F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963" y="1743000"/>
            <a:ext cx="680929" cy="680929"/>
          </a:xfrm>
          <a:prstGeom prst="rect">
            <a:avLst/>
          </a:prstGeom>
        </p:spPr>
      </p:pic>
      <p:pic>
        <p:nvPicPr>
          <p:cNvPr id="15" name="Graphic 14" descr="Questions">
            <a:extLst>
              <a:ext uri="{FF2B5EF4-FFF2-40B4-BE49-F238E27FC236}">
                <a16:creationId xmlns:a16="http://schemas.microsoft.com/office/drawing/2014/main" id="{61E5854E-39DE-4279-9E48-E76389BB381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64197" y="628228"/>
            <a:ext cx="1371137" cy="1118296"/>
          </a:xfrm>
          <a:prstGeom prst="rect">
            <a:avLst/>
          </a:prstGeom>
        </p:spPr>
      </p:pic>
      <p:pic>
        <p:nvPicPr>
          <p:cNvPr id="17" name="Graphic 16" descr="Help">
            <a:extLst>
              <a:ext uri="{FF2B5EF4-FFF2-40B4-BE49-F238E27FC236}">
                <a16:creationId xmlns:a16="http://schemas.microsoft.com/office/drawing/2014/main" id="{80652032-A013-4BBA-8473-BF98F2EC49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2964" y="3458218"/>
            <a:ext cx="680929" cy="680929"/>
          </a:xfrm>
          <a:prstGeom prst="rect">
            <a:avLst/>
          </a:prstGeom>
        </p:spPr>
      </p:pic>
      <p:pic>
        <p:nvPicPr>
          <p:cNvPr id="19" name="Graphic 18" descr="Help">
            <a:extLst>
              <a:ext uri="{FF2B5EF4-FFF2-40B4-BE49-F238E27FC236}">
                <a16:creationId xmlns:a16="http://schemas.microsoft.com/office/drawing/2014/main" id="{0531E73B-E272-4BC9-8C3A-5B53444C29F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244" y="4656513"/>
            <a:ext cx="680929" cy="680929"/>
          </a:xfrm>
          <a:prstGeom prst="rect">
            <a:avLst/>
          </a:prstGeom>
        </p:spPr>
      </p:pic>
    </p:spTree>
    <p:extLst>
      <p:ext uri="{BB962C8B-B14F-4D97-AF65-F5344CB8AC3E}">
        <p14:creationId xmlns:p14="http://schemas.microsoft.com/office/powerpoint/2010/main" val="1174716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06ABB7-6AB7-49CC-89AA-70D8DD1ADE92}"/>
              </a:ext>
            </a:extLst>
          </p:cNvPr>
          <p:cNvSpPr>
            <a:spLocks noGrp="1"/>
          </p:cNvSpPr>
          <p:nvPr>
            <p:ph type="body" idx="1"/>
          </p:nvPr>
        </p:nvSpPr>
        <p:spPr>
          <a:xfrm>
            <a:off x="1452748" y="1614581"/>
            <a:ext cx="7857837" cy="5909443"/>
          </a:xfrm>
        </p:spPr>
        <p:txBody>
          <a:bodyPr/>
          <a:lstStyle/>
          <a:p>
            <a:pPr marL="0" lvl="0" indent="0">
              <a:lnSpc>
                <a:spcPct val="120000"/>
              </a:lnSpc>
              <a:spcAft>
                <a:spcPts val="600"/>
              </a:spcAft>
              <a:buClr>
                <a:srgbClr val="1F497D"/>
              </a:buClr>
              <a:buNone/>
              <a:defRPr/>
            </a:pPr>
            <a:r>
              <a:rPr lang="en-GB" sz="1200" b="1">
                <a:ea typeface="Calibri" panose="020F0502020204030204" pitchFamily="34" charset="0"/>
                <a:cs typeface="Times New Roman"/>
              </a:rPr>
              <a:t>Under what circumstances will EMHPs/MHSTs require parental consent and what parts of the EMHP/MHST’s service will not require consent?</a:t>
            </a:r>
          </a:p>
          <a:p>
            <a:pPr marL="0" indent="0">
              <a:lnSpc>
                <a:spcPct val="120000"/>
              </a:lnSpc>
              <a:spcAft>
                <a:spcPts val="600"/>
              </a:spcAft>
              <a:buClr>
                <a:srgbClr val="1F497D"/>
              </a:buClr>
              <a:buNone/>
              <a:defRPr/>
            </a:pPr>
            <a:r>
              <a:rPr lang="en-GB" sz="1200"/>
              <a:t>Where a referral is made for a particular intervention offered by the team, engagement with parents and carers in relation to the intervention will be governed by the MHST team’s operating protocols. MHSTs will need to work with the school or college to ensure that parents and carers are aware of their services and they know how they can be involved, clarifying where they will and won’t be consulted. Schools and colleges and MHSTs will also need to consider whether and how to enable referrals for support by parents, how to involve them in the design of services, whether they are able to involve them in the delivery or receipt of interventions and to what extent they need to give consent for interventions. MHSTs should also consider the </a:t>
            </a:r>
            <a:r>
              <a:rPr lang="en-GB" sz="1200">
                <a:hlinkClick r:id="rId3"/>
              </a:rPr>
              <a:t>Gillick competency and Fraser guidelines </a:t>
            </a:r>
            <a:r>
              <a:rPr lang="en-GB" sz="1200"/>
              <a:t>when considering how best to engage with parents and carers in their child and young person’s care. This will allow them to balance the need to listen to the child’s wishes whilst balancing the responsibility to keep them safe.</a:t>
            </a:r>
          </a:p>
          <a:p>
            <a:pPr marL="0" indent="0">
              <a:lnSpc>
                <a:spcPct val="120000"/>
              </a:lnSpc>
              <a:spcAft>
                <a:spcPts val="600"/>
              </a:spcAft>
              <a:buClr>
                <a:srgbClr val="1F497D"/>
              </a:buClr>
              <a:buNone/>
              <a:defRPr/>
            </a:pPr>
            <a:r>
              <a:rPr lang="en-GB" sz="1200" b="1"/>
              <a:t>What information will the EMHP trainees/ MHSTs collect and share on the pupils/students you work with and why</a:t>
            </a:r>
            <a:r>
              <a:rPr lang="en-GB" sz="1200"/>
              <a:t>? </a:t>
            </a:r>
          </a:p>
          <a:p>
            <a:pPr marL="0" indent="0">
              <a:lnSpc>
                <a:spcPct val="120000"/>
              </a:lnSpc>
              <a:spcAft>
                <a:spcPts val="600"/>
              </a:spcAft>
              <a:buClr>
                <a:srgbClr val="1F497D"/>
              </a:buClr>
              <a:buNone/>
              <a:defRPr/>
            </a:pPr>
            <a:r>
              <a:rPr lang="en-GB" sz="1200"/>
              <a:t>MHSTs will be recording data on the service they deliver and the outcomes of individual interventions. If you wish to find out more please talk to your MHST lead. </a:t>
            </a:r>
          </a:p>
          <a:p>
            <a:pPr marL="0" lvl="0" indent="0">
              <a:lnSpc>
                <a:spcPct val="120000"/>
              </a:lnSpc>
              <a:spcAft>
                <a:spcPts val="600"/>
              </a:spcAft>
              <a:buClr>
                <a:srgbClr val="1F497D"/>
              </a:buClr>
              <a:buNone/>
              <a:defRPr/>
            </a:pPr>
            <a:r>
              <a:rPr lang="en-GB" sz="1200" b="1"/>
              <a:t>What can/should the senior mental health clinicians in the MHST team be doing?</a:t>
            </a:r>
          </a:p>
          <a:p>
            <a:pPr marL="0" indent="0">
              <a:lnSpc>
                <a:spcPct val="120000"/>
              </a:lnSpc>
              <a:spcAft>
                <a:spcPts val="600"/>
              </a:spcAft>
              <a:buClr>
                <a:srgbClr val="1F497D"/>
              </a:buClr>
              <a:buNone/>
              <a:defRPr/>
            </a:pPr>
            <a:r>
              <a:rPr lang="en-GB" sz="1200"/>
              <a:t>This is a decision for the MHST and will vary locally, but it is useful for supervisors to model the same interventions EMHPs will carry out. They may also provide case consultation for complex cases with, or offer training for, school or college staff, or work with children and young people with slightly more complex additional needs (e.g. in special schools or in alternative provision). </a:t>
            </a:r>
          </a:p>
          <a:p>
            <a:pPr marL="0" lvl="0" indent="0">
              <a:lnSpc>
                <a:spcPct val="120000"/>
              </a:lnSpc>
              <a:spcAft>
                <a:spcPts val="600"/>
              </a:spcAft>
              <a:buClr>
                <a:srgbClr val="1F497D"/>
              </a:buClr>
              <a:buNone/>
              <a:defRPr/>
            </a:pPr>
            <a:endParaRPr lang="en-GB" sz="1200"/>
          </a:p>
          <a:p>
            <a:pPr marL="0" lvl="0" indent="0">
              <a:lnSpc>
                <a:spcPct val="120000"/>
              </a:lnSpc>
              <a:spcAft>
                <a:spcPts val="600"/>
              </a:spcAft>
              <a:buClr>
                <a:srgbClr val="1F497D"/>
              </a:buClr>
              <a:buNone/>
              <a:defRPr/>
            </a:pPr>
            <a:endParaRPr lang="en-GB" sz="1200" b="1">
              <a:solidFill>
                <a:sysClr val="windowText" lastClr="000000"/>
              </a:solidFill>
              <a:ea typeface="Calibri" panose="020F0502020204030204" pitchFamily="34" charset="0"/>
              <a:cs typeface="Times New Roman" panose="02020603050405020304" pitchFamily="18" charset="0"/>
            </a:endParaRPr>
          </a:p>
          <a:p>
            <a:pPr marL="0" indent="0">
              <a:lnSpc>
                <a:spcPct val="120000"/>
              </a:lnSpc>
              <a:spcAft>
                <a:spcPts val="600"/>
              </a:spcAft>
              <a:buClr>
                <a:srgbClr val="1F497D"/>
              </a:buClr>
              <a:buNone/>
              <a:defRPr/>
            </a:pPr>
            <a:endParaRPr lang="en-GB" sz="1200" b="1">
              <a:solidFill>
                <a:sysClr val="windowText" lastClr="000000"/>
              </a:solidFill>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9F37C03D-4608-41CD-AD16-184A115C0C8C}"/>
              </a:ext>
            </a:extLst>
          </p:cNvPr>
          <p:cNvSpPr txBox="1">
            <a:spLocks noGrp="1"/>
          </p:cNvSpPr>
          <p:nvPr>
            <p:ph type="title"/>
          </p:nvPr>
        </p:nvSpPr>
        <p:spPr>
          <a:xfrm>
            <a:off x="735028" y="180161"/>
            <a:ext cx="8399151" cy="1477210"/>
          </a:xfrm>
          <a:prstGeom prst="rect">
            <a:avLst/>
          </a:prstGeom>
          <a:noFill/>
        </p:spPr>
        <p:txBody>
          <a:bodyPr wrap="square" rtlCol="0">
            <a:spAutoFit/>
          </a:bodyPr>
          <a:lstStyle/>
          <a:p>
            <a:r>
              <a:rPr lang="en-GB" sz="2800" b="1">
                <a:solidFill>
                  <a:schemeClr val="bg2"/>
                </a:solidFill>
              </a:rPr>
              <a:t>Frequently asked questions on Education Mental Health Practitioner placements continued…</a:t>
            </a:r>
          </a:p>
        </p:txBody>
      </p:sp>
      <p:grpSp>
        <p:nvGrpSpPr>
          <p:cNvPr id="5" name="Group 4">
            <a:extLst>
              <a:ext uri="{FF2B5EF4-FFF2-40B4-BE49-F238E27FC236}">
                <a16:creationId xmlns:a16="http://schemas.microsoft.com/office/drawing/2014/main" id="{5503CA83-82B0-40AE-92A5-AEF3C6650340}"/>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57CCF007-721D-49A2-97E9-9741505478EB}"/>
                </a:ext>
              </a:extLst>
            </p:cNvPr>
            <p:cNvPicPr>
              <a:picLocks noChangeAspect="1"/>
            </p:cNvPicPr>
            <p:nvPr/>
          </p:nvPicPr>
          <p:blipFill rotWithShape="1">
            <a:blip r:embed="rId4"/>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10CE43D-F4A6-4AF7-8D95-1BFAE69DE1C7}"/>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8" name="Picture 7">
            <a:extLst>
              <a:ext uri="{FF2B5EF4-FFF2-40B4-BE49-F238E27FC236}">
                <a16:creationId xmlns:a16="http://schemas.microsoft.com/office/drawing/2014/main" id="{CBB09126-601D-439E-A75D-088CAFE283A7}"/>
              </a:ext>
            </a:extLst>
          </p:cNvPr>
          <p:cNvPicPr>
            <a:picLocks noChangeAspect="1"/>
          </p:cNvPicPr>
          <p:nvPr/>
        </p:nvPicPr>
        <p:blipFill>
          <a:blip r:embed="rId6"/>
          <a:stretch>
            <a:fillRect/>
          </a:stretch>
        </p:blipFill>
        <p:spPr>
          <a:xfrm>
            <a:off x="0" y="0"/>
            <a:ext cx="533873" cy="6858000"/>
          </a:xfrm>
          <a:prstGeom prst="rect">
            <a:avLst/>
          </a:prstGeom>
        </p:spPr>
      </p:pic>
      <p:pic>
        <p:nvPicPr>
          <p:cNvPr id="14" name="Graphic 13" descr="Help">
            <a:extLst>
              <a:ext uri="{FF2B5EF4-FFF2-40B4-BE49-F238E27FC236}">
                <a16:creationId xmlns:a16="http://schemas.microsoft.com/office/drawing/2014/main" id="{EAF0923F-F5A8-47D8-B5CE-F2E418DB4F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819" y="1588773"/>
            <a:ext cx="680929" cy="680929"/>
          </a:xfrm>
          <a:prstGeom prst="rect">
            <a:avLst/>
          </a:prstGeom>
        </p:spPr>
      </p:pic>
      <p:pic>
        <p:nvPicPr>
          <p:cNvPr id="10" name="Graphic 9" descr="Questions">
            <a:extLst>
              <a:ext uri="{FF2B5EF4-FFF2-40B4-BE49-F238E27FC236}">
                <a16:creationId xmlns:a16="http://schemas.microsoft.com/office/drawing/2014/main" id="{603DEF44-A8E2-40CA-A9DA-368872AAE7A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64197" y="628228"/>
            <a:ext cx="1371137" cy="1118296"/>
          </a:xfrm>
          <a:prstGeom prst="rect">
            <a:avLst/>
          </a:prstGeom>
        </p:spPr>
      </p:pic>
      <p:pic>
        <p:nvPicPr>
          <p:cNvPr id="11" name="Graphic 10" descr="Help">
            <a:extLst>
              <a:ext uri="{FF2B5EF4-FFF2-40B4-BE49-F238E27FC236}">
                <a16:creationId xmlns:a16="http://schemas.microsoft.com/office/drawing/2014/main" id="{1019C932-6EA1-4F6D-992A-6124D894C16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819" y="4228837"/>
            <a:ext cx="680929" cy="680929"/>
          </a:xfrm>
          <a:prstGeom prst="rect">
            <a:avLst/>
          </a:prstGeom>
        </p:spPr>
      </p:pic>
      <p:pic>
        <p:nvPicPr>
          <p:cNvPr id="12" name="Graphic 10" descr="Help">
            <a:extLst>
              <a:ext uri="{FF2B5EF4-FFF2-40B4-BE49-F238E27FC236}">
                <a16:creationId xmlns:a16="http://schemas.microsoft.com/office/drawing/2014/main" id="{1019C932-6EA1-4F6D-992A-6124D894C16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819" y="5274570"/>
            <a:ext cx="680929" cy="680929"/>
          </a:xfrm>
          <a:prstGeom prst="rect">
            <a:avLst/>
          </a:prstGeom>
        </p:spPr>
      </p:pic>
    </p:spTree>
    <p:extLst>
      <p:ext uri="{BB962C8B-B14F-4D97-AF65-F5344CB8AC3E}">
        <p14:creationId xmlns:p14="http://schemas.microsoft.com/office/powerpoint/2010/main" val="1659700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7C03D-4608-41CD-AD16-184A115C0C8C}"/>
              </a:ext>
            </a:extLst>
          </p:cNvPr>
          <p:cNvSpPr txBox="1">
            <a:spLocks noGrp="1"/>
          </p:cNvSpPr>
          <p:nvPr>
            <p:ph type="title"/>
          </p:nvPr>
        </p:nvSpPr>
        <p:spPr>
          <a:xfrm>
            <a:off x="681038" y="-15761"/>
            <a:ext cx="8539162" cy="615436"/>
          </a:xfrm>
          <a:prstGeom prst="rect">
            <a:avLst/>
          </a:prstGeom>
          <a:noFill/>
        </p:spPr>
        <p:txBody>
          <a:bodyPr wrap="square" rtlCol="0">
            <a:spAutoFit/>
          </a:bodyPr>
          <a:lstStyle/>
          <a:p>
            <a:r>
              <a:rPr lang="en-GB" sz="2800" b="1">
                <a:solidFill>
                  <a:schemeClr val="bg2"/>
                </a:solidFill>
              </a:rPr>
              <a:t>Where to go for further support</a:t>
            </a:r>
          </a:p>
        </p:txBody>
      </p:sp>
      <p:grpSp>
        <p:nvGrpSpPr>
          <p:cNvPr id="5" name="Group 4">
            <a:extLst>
              <a:ext uri="{FF2B5EF4-FFF2-40B4-BE49-F238E27FC236}">
                <a16:creationId xmlns:a16="http://schemas.microsoft.com/office/drawing/2014/main" id="{5503CA83-82B0-40AE-92A5-AEF3C6650340}"/>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57CCF007-721D-49A2-97E9-9741505478EB}"/>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10CE43D-F4A6-4AF7-8D95-1BFAE69DE1C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8" name="Picture 7">
            <a:extLst>
              <a:ext uri="{FF2B5EF4-FFF2-40B4-BE49-F238E27FC236}">
                <a16:creationId xmlns:a16="http://schemas.microsoft.com/office/drawing/2014/main" id="{CBB09126-601D-439E-A75D-088CAFE283A7}"/>
              </a:ext>
            </a:extLst>
          </p:cNvPr>
          <p:cNvPicPr>
            <a:picLocks noChangeAspect="1"/>
          </p:cNvPicPr>
          <p:nvPr/>
        </p:nvPicPr>
        <p:blipFill>
          <a:blip r:embed="rId4"/>
          <a:stretch>
            <a:fillRect/>
          </a:stretch>
        </p:blipFill>
        <p:spPr>
          <a:xfrm>
            <a:off x="0" y="0"/>
            <a:ext cx="533873" cy="6858000"/>
          </a:xfrm>
          <a:prstGeom prst="rect">
            <a:avLst/>
          </a:prstGeom>
        </p:spPr>
      </p:pic>
      <p:sp>
        <p:nvSpPr>
          <p:cNvPr id="12" name="Rectangle: Top Corners Rounded 11">
            <a:extLst>
              <a:ext uri="{FF2B5EF4-FFF2-40B4-BE49-F238E27FC236}">
                <a16:creationId xmlns:a16="http://schemas.microsoft.com/office/drawing/2014/main" id="{28245906-55C8-46BA-8A46-1E6FDF212CCC}"/>
              </a:ext>
            </a:extLst>
          </p:cNvPr>
          <p:cNvSpPr/>
          <p:nvPr/>
        </p:nvSpPr>
        <p:spPr>
          <a:xfrm rot="16200000">
            <a:off x="9101998" y="4770926"/>
            <a:ext cx="1249886" cy="330853"/>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rPr>
              <a:t>Checklist</a:t>
            </a:r>
          </a:p>
        </p:txBody>
      </p:sp>
      <p:graphicFrame>
        <p:nvGraphicFramePr>
          <p:cNvPr id="10" name="Diagram 9">
            <a:extLst>
              <a:ext uri="{FF2B5EF4-FFF2-40B4-BE49-F238E27FC236}">
                <a16:creationId xmlns:a16="http://schemas.microsoft.com/office/drawing/2014/main" id="{4A2D7EE9-EA00-4ABB-9231-2E03AF8DD666}"/>
              </a:ext>
            </a:extLst>
          </p:cNvPr>
          <p:cNvGraphicFramePr/>
          <p:nvPr>
            <p:extLst>
              <p:ext uri="{D42A27DB-BD31-4B8C-83A1-F6EECF244321}">
                <p14:modId xmlns:p14="http://schemas.microsoft.com/office/powerpoint/2010/main" val="1139198570"/>
              </p:ext>
            </p:extLst>
          </p:nvPr>
        </p:nvGraphicFramePr>
        <p:xfrm>
          <a:off x="902331" y="759599"/>
          <a:ext cx="8538765" cy="55492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30747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01A4-6486-4904-ACAF-E47514544DE4}"/>
              </a:ext>
            </a:extLst>
          </p:cNvPr>
          <p:cNvSpPr>
            <a:spLocks noGrp="1"/>
          </p:cNvSpPr>
          <p:nvPr>
            <p:ph type="title"/>
          </p:nvPr>
        </p:nvSpPr>
        <p:spPr>
          <a:xfrm>
            <a:off x="611674" y="547154"/>
            <a:ext cx="8854346" cy="2722163"/>
          </a:xfrm>
          <a:ln>
            <a:noFill/>
          </a:ln>
        </p:spPr>
        <p:txBody>
          <a:bodyPr/>
          <a:lstStyle/>
          <a:p>
            <a:pPr>
              <a:lnSpc>
                <a:spcPct val="120000"/>
              </a:lnSpc>
              <a:spcAft>
                <a:spcPts val="600"/>
              </a:spcAft>
            </a:pPr>
            <a:br>
              <a:rPr lang="en-GB" sz="1700"/>
            </a:br>
            <a:br>
              <a:rPr lang="en-GB" sz="1700"/>
            </a:br>
            <a:br>
              <a:rPr lang="en-GB" sz="1700"/>
            </a:br>
            <a:br>
              <a:rPr lang="en-GB" sz="1700"/>
            </a:br>
            <a:br>
              <a:rPr lang="en-GB" sz="1700"/>
            </a:br>
            <a:endParaRPr lang="en-GB" sz="1700"/>
          </a:p>
        </p:txBody>
      </p:sp>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611674" y="380285"/>
            <a:ext cx="9656135" cy="380823"/>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r>
              <a:rPr lang="en-GB" sz="2400" b="1" kern="0">
                <a:solidFill>
                  <a:schemeClr val="bg2"/>
                </a:solidFill>
              </a:rPr>
              <a:t>What is a suitable accommodation space? </a:t>
            </a:r>
            <a:r>
              <a:rPr lang="en-GB" sz="1400" b="1" kern="0">
                <a:solidFill>
                  <a:schemeClr val="bg2"/>
                </a:solidFill>
              </a:rPr>
              <a:t>An </a:t>
            </a:r>
            <a:r>
              <a:rPr lang="en-GB" sz="1400" b="1" u="sng" kern="0">
                <a:solidFill>
                  <a:schemeClr val="bg2"/>
                </a:solidFill>
                <a:effectLst>
                  <a:outerShdw blurRad="38100" dist="38100" dir="2700000" algn="tl">
                    <a:srgbClr val="000000">
                      <a:alpha val="43137"/>
                    </a:srgbClr>
                  </a:outerShdw>
                </a:effectLst>
              </a:rPr>
              <a:t>example guide </a:t>
            </a:r>
            <a:r>
              <a:rPr lang="en-GB" sz="1400" b="1" kern="0">
                <a:solidFill>
                  <a:schemeClr val="bg2"/>
                </a:solidFill>
              </a:rPr>
              <a:t>from CYP IAPT Midlands Collaborative </a:t>
            </a: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4"/>
          <a:stretch>
            <a:fillRect/>
          </a:stretch>
        </p:blipFill>
        <p:spPr>
          <a:xfrm>
            <a:off x="0" y="0"/>
            <a:ext cx="533873" cy="6858000"/>
          </a:xfrm>
          <a:prstGeom prst="rect">
            <a:avLst/>
          </a:prstGeom>
        </p:spPr>
      </p:pic>
      <p:sp>
        <p:nvSpPr>
          <p:cNvPr id="5" name="TextBox 4">
            <a:extLst>
              <a:ext uri="{FF2B5EF4-FFF2-40B4-BE49-F238E27FC236}">
                <a16:creationId xmlns:a16="http://schemas.microsoft.com/office/drawing/2014/main" id="{3BC82FD6-BDA1-4201-BA4C-FAF9AD9D2580}"/>
              </a:ext>
            </a:extLst>
          </p:cNvPr>
          <p:cNvSpPr txBox="1"/>
          <p:nvPr/>
        </p:nvSpPr>
        <p:spPr>
          <a:xfrm>
            <a:off x="681069" y="2189522"/>
            <a:ext cx="9043209" cy="4524315"/>
          </a:xfrm>
          <a:prstGeom prst="rect">
            <a:avLst/>
          </a:prstGeom>
          <a:noFill/>
        </p:spPr>
        <p:txBody>
          <a:bodyPr wrap="square" rtlCol="0">
            <a:spAutoFit/>
          </a:bodyPr>
          <a:lstStyle/>
          <a:p>
            <a:pPr algn="ctr">
              <a:spcAft>
                <a:spcPts val="0"/>
              </a:spcAft>
            </a:pPr>
            <a:r>
              <a:rPr lang="en-GB" sz="1200" b="1">
                <a:solidFill>
                  <a:srgbClr val="B3186D"/>
                </a:solidFill>
                <a:latin typeface="Calibri Light" panose="020F0302020204030204" pitchFamily="34" charset="0"/>
                <a:ea typeface="Times New Roman" panose="02020603050405020304" pitchFamily="18" charset="0"/>
                <a:cs typeface="Times New Roman" panose="02020603050405020304" pitchFamily="18" charset="0"/>
              </a:rPr>
              <a:t>Minimum Mental Health Support Teams Therapeutic Room Requirements</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20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Assuming Educational Mental Health Practitioners (EMHPs) will bring all their own equipment and mobile way of securely storing notes</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20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200" b="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Why is such a space required?</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20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Consider the type of issues discussed in these sessions. They will be personal and often difficult. These sessions are very different from a music or other out of class lesson. The child or young person must feel able to trust the practitioner, to build a relationship in a secure and confidential setting or the impact of such work will be drastically reduced or even completely stopped. It might help to consider if you were going to discuss why you are feeling low, upset or behaving badly with a stranger what sort of place would you want? What sort of space would help you establish a good relationship with this person? What sort of place would make you feel unable to talk or feel like you were unimportant?</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20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200">
                <a:latin typeface="Calibri" panose="020F0502020204030204" pitchFamily="34" charset="0"/>
                <a:ea typeface="Times New Roman" panose="02020603050405020304" pitchFamily="18" charset="0"/>
                <a:cs typeface="Times New Roman" panose="02020603050405020304" pitchFamily="18" charset="0"/>
              </a:rPr>
              <a:t>A consistent, calm space, not subject to change, as this is settling to the children and the process. As all rooms will be shared this means a joint agreed presentation and leaving of the room with types of appropriate displays. </a:t>
            </a:r>
            <a:r>
              <a:rPr lang="en-GB" sz="1200" b="1">
                <a:latin typeface="Calibri" panose="020F0502020204030204" pitchFamily="34" charset="0"/>
                <a:ea typeface="Times New Roman" panose="02020603050405020304" pitchFamily="18" charset="0"/>
                <a:cs typeface="Times New Roman" panose="02020603050405020304" pitchFamily="18" charset="0"/>
              </a:rPr>
              <a:t>Not</a:t>
            </a:r>
            <a:r>
              <a:rPr lang="en-GB" sz="1200">
                <a:latin typeface="Calibri" panose="020F0502020204030204" pitchFamily="34" charset="0"/>
                <a:ea typeface="Times New Roman" panose="02020603050405020304" pitchFamily="18" charset="0"/>
                <a:cs typeface="Times New Roman" panose="02020603050405020304" pitchFamily="18" charset="0"/>
              </a:rPr>
              <a:t> a place used for sanctions. Must </a:t>
            </a:r>
            <a:r>
              <a:rPr lang="en-GB" sz="1200" b="1">
                <a:latin typeface="Calibri" panose="020F0502020204030204" pitchFamily="34" charset="0"/>
                <a:ea typeface="Times New Roman" panose="02020603050405020304" pitchFamily="18" charset="0"/>
                <a:cs typeface="Times New Roman" panose="02020603050405020304" pitchFamily="18" charset="0"/>
              </a:rPr>
              <a:t>not</a:t>
            </a:r>
            <a:r>
              <a:rPr lang="en-GB" sz="1200">
                <a:latin typeface="Calibri" panose="020F0502020204030204" pitchFamily="34" charset="0"/>
                <a:ea typeface="Times New Roman" panose="02020603050405020304" pitchFamily="18" charset="0"/>
                <a:cs typeface="Times New Roman" panose="02020603050405020304" pitchFamily="18" charset="0"/>
              </a:rPr>
              <a:t> be time out room/ head teacher’s office</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200">
                <a:latin typeface="Calibri" panose="020F0502020204030204" pitchFamily="34" charset="0"/>
                <a:ea typeface="Times New Roman" panose="02020603050405020304" pitchFamily="18" charset="0"/>
                <a:cs typeface="Times New Roman" panose="02020603050405020304" pitchFamily="18" charset="0"/>
              </a:rPr>
              <a:t>At least 4m x 4m</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200">
                <a:latin typeface="Calibri" panose="020F0502020204030204" pitchFamily="34" charset="0"/>
                <a:ea typeface="Times New Roman" panose="02020603050405020304" pitchFamily="18" charset="0"/>
                <a:cs typeface="Times New Roman" panose="02020603050405020304" pitchFamily="18" charset="0"/>
              </a:rPr>
              <a:t>Quiet and private – confidential. Not overheard for the duration of the session. </a:t>
            </a:r>
            <a:r>
              <a:rPr lang="en-GB" sz="1200" b="1">
                <a:latin typeface="Calibri" panose="020F0502020204030204" pitchFamily="34" charset="0"/>
                <a:ea typeface="Times New Roman" panose="02020603050405020304" pitchFamily="18" charset="0"/>
                <a:cs typeface="Times New Roman" panose="02020603050405020304" pitchFamily="18" charset="0"/>
              </a:rPr>
              <a:t>Not</a:t>
            </a:r>
            <a:r>
              <a:rPr lang="en-GB" sz="1200">
                <a:latin typeface="Calibri" panose="020F0502020204030204" pitchFamily="34" charset="0"/>
                <a:ea typeface="Times New Roman" panose="02020603050405020304" pitchFamily="18" charset="0"/>
                <a:cs typeface="Times New Roman" panose="02020603050405020304" pitchFamily="18" charset="0"/>
              </a:rPr>
              <a:t> a corner of the dining room, corridor,</a:t>
            </a:r>
            <a:r>
              <a:rPr lang="en-GB" sz="1200">
                <a:latin typeface="Arial" panose="020B0604020202020204" pitchFamily="34" charset="0"/>
                <a:ea typeface="Times New Roman" panose="02020603050405020304" pitchFamily="18" charset="0"/>
                <a:cs typeface="Times New Roman" panose="02020603050405020304" pitchFamily="18" charset="0"/>
              </a:rPr>
              <a:t> </a:t>
            </a:r>
            <a:r>
              <a:rPr lang="en-GB" sz="1200">
                <a:latin typeface="Calibri" panose="020F0502020204030204" pitchFamily="34" charset="0"/>
                <a:ea typeface="Times New Roman" panose="02020603050405020304" pitchFamily="18" charset="0"/>
                <a:cs typeface="Times New Roman" panose="02020603050405020304" pitchFamily="18" charset="0"/>
              </a:rPr>
              <a:t>storage cupboard, nor open plan space.</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200">
                <a:latin typeface="Calibri" panose="020F0502020204030204" pitchFamily="34" charset="0"/>
                <a:ea typeface="Times New Roman" panose="02020603050405020304" pitchFamily="18" charset="0"/>
                <a:cs typeface="Times New Roman" panose="02020603050405020304" pitchFamily="18" charset="0"/>
              </a:rPr>
              <a:t>No interruptions – clear, </a:t>
            </a:r>
            <a:r>
              <a:rPr lang="en-GB" sz="1200" b="1">
                <a:latin typeface="Calibri" panose="020F0502020204030204" pitchFamily="34" charset="0"/>
                <a:ea typeface="Times New Roman" panose="02020603050405020304" pitchFamily="18" charset="0"/>
                <a:cs typeface="Times New Roman" panose="02020603050405020304" pitchFamily="18" charset="0"/>
              </a:rPr>
              <a:t>respected</a:t>
            </a:r>
            <a:r>
              <a:rPr lang="en-GB" sz="1200">
                <a:latin typeface="Calibri" panose="020F0502020204030204" pitchFamily="34" charset="0"/>
                <a:ea typeface="Times New Roman" panose="02020603050405020304" pitchFamily="18" charset="0"/>
                <a:cs typeface="Times New Roman" panose="02020603050405020304" pitchFamily="18" charset="0"/>
              </a:rPr>
              <a:t> signs. Staff made aware of the importance of not interrupting. Input into staff meeting about purpose and use of room.</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200">
                <a:latin typeface="Calibri" panose="020F0502020204030204" pitchFamily="34" charset="0"/>
                <a:ea typeface="Times New Roman" panose="02020603050405020304" pitchFamily="18" charset="0"/>
                <a:cs typeface="Times New Roman" panose="02020603050405020304" pitchFamily="18" charset="0"/>
              </a:rPr>
              <a:t>Booking system for medium term advance booking that will not be overridden.</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200">
                <a:latin typeface="Calibri" panose="020F0502020204030204" pitchFamily="34" charset="0"/>
                <a:ea typeface="Times New Roman" panose="02020603050405020304" pitchFamily="18" charset="0"/>
                <a:cs typeface="Times New Roman" panose="02020603050405020304" pitchFamily="18" charset="0"/>
              </a:rPr>
              <a:t>Covering for any windows e.g. paper, although a blind would be preferential</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200">
                <a:latin typeface="Calibri" panose="020F0502020204030204" pitchFamily="34" charset="0"/>
                <a:ea typeface="Times New Roman" panose="02020603050405020304" pitchFamily="18" charset="0"/>
                <a:cs typeface="Times New Roman" panose="02020603050405020304" pitchFamily="18" charset="0"/>
              </a:rPr>
              <a:t>Heating (when cold), lighting, ventilation – provision for when its hot</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200">
                <a:latin typeface="Calibri" panose="020F0502020204030204" pitchFamily="34" charset="0"/>
                <a:ea typeface="Times New Roman" panose="02020603050405020304" pitchFamily="18" charset="0"/>
                <a:cs typeface="Times New Roman" panose="02020603050405020304" pitchFamily="18" charset="0"/>
              </a:rPr>
              <a:t>2 chairs or seating for 6 if group work required (foldable chairs stored for use?)</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200">
                <a:latin typeface="Calibri" panose="020F0502020204030204" pitchFamily="34" charset="0"/>
                <a:ea typeface="Times New Roman" panose="02020603050405020304" pitchFamily="18" charset="0"/>
                <a:cs typeface="Times New Roman" panose="02020603050405020304" pitchFamily="18" charset="0"/>
              </a:rPr>
              <a:t>Table for writing/drawing exercises.</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a:latin typeface="Calibri" panose="020F0502020204030204" pitchFamily="34" charset="0"/>
                <a:ea typeface="Times New Roman" panose="02020603050405020304" pitchFamily="18" charset="0"/>
                <a:cs typeface="Times New Roman" panose="02020603050405020304" pitchFamily="18" charset="0"/>
              </a:rPr>
              <a:t> </a:t>
            </a:r>
            <a:endParaRPr lang="en-GB" sz="1200">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D4560A7-B369-4C45-B988-681E9C876F07}"/>
              </a:ext>
            </a:extLst>
          </p:cNvPr>
          <p:cNvPicPr>
            <a:picLocks noChangeAspect="1"/>
          </p:cNvPicPr>
          <p:nvPr/>
        </p:nvPicPr>
        <p:blipFill>
          <a:blip r:embed="rId5"/>
          <a:stretch>
            <a:fillRect/>
          </a:stretch>
        </p:blipFill>
        <p:spPr>
          <a:xfrm>
            <a:off x="773436" y="1185528"/>
            <a:ext cx="8854345" cy="878093"/>
          </a:xfrm>
          <a:prstGeom prst="rect">
            <a:avLst/>
          </a:prstGeom>
        </p:spPr>
      </p:pic>
    </p:spTree>
    <p:extLst>
      <p:ext uri="{BB962C8B-B14F-4D97-AF65-F5344CB8AC3E}">
        <p14:creationId xmlns:p14="http://schemas.microsoft.com/office/powerpoint/2010/main" val="3768895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01A4-6486-4904-ACAF-E47514544DE4}"/>
              </a:ext>
            </a:extLst>
          </p:cNvPr>
          <p:cNvSpPr>
            <a:spLocks noGrp="1"/>
          </p:cNvSpPr>
          <p:nvPr>
            <p:ph type="title"/>
          </p:nvPr>
        </p:nvSpPr>
        <p:spPr>
          <a:xfrm>
            <a:off x="611674" y="547154"/>
            <a:ext cx="8854346" cy="2722163"/>
          </a:xfrm>
          <a:ln>
            <a:noFill/>
          </a:ln>
        </p:spPr>
        <p:txBody>
          <a:bodyPr/>
          <a:lstStyle/>
          <a:p>
            <a:pPr>
              <a:lnSpc>
                <a:spcPct val="120000"/>
              </a:lnSpc>
              <a:spcAft>
                <a:spcPts val="600"/>
              </a:spcAft>
            </a:pPr>
            <a:br>
              <a:rPr lang="en-GB" sz="1700"/>
            </a:br>
            <a:br>
              <a:rPr lang="en-GB" sz="1700"/>
            </a:br>
            <a:br>
              <a:rPr lang="en-GB" sz="1700"/>
            </a:br>
            <a:br>
              <a:rPr lang="en-GB" sz="1700"/>
            </a:br>
            <a:br>
              <a:rPr lang="en-GB" sz="1700"/>
            </a:br>
            <a:endParaRPr lang="en-GB" sz="1700"/>
          </a:p>
        </p:txBody>
      </p:sp>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611674" y="380285"/>
            <a:ext cx="9656135" cy="380823"/>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r>
              <a:rPr lang="en-GB" sz="2400" b="1" kern="0">
                <a:solidFill>
                  <a:schemeClr val="bg2"/>
                </a:solidFill>
              </a:rPr>
              <a:t>What is a suitable accommodation space? </a:t>
            </a:r>
            <a:r>
              <a:rPr lang="en-GB" sz="1400" b="1" kern="0">
                <a:solidFill>
                  <a:schemeClr val="bg2"/>
                </a:solidFill>
              </a:rPr>
              <a:t>An </a:t>
            </a:r>
            <a:r>
              <a:rPr lang="en-GB" sz="1400" b="1" u="sng" kern="0">
                <a:solidFill>
                  <a:schemeClr val="bg2"/>
                </a:solidFill>
              </a:rPr>
              <a:t>example guide </a:t>
            </a:r>
            <a:r>
              <a:rPr lang="en-GB" sz="1400" b="1" kern="0">
                <a:solidFill>
                  <a:schemeClr val="bg2"/>
                </a:solidFill>
              </a:rPr>
              <a:t>from CYP IAPT Midlands Collaborative </a:t>
            </a: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4"/>
          <a:stretch>
            <a:fillRect/>
          </a:stretch>
        </p:blipFill>
        <p:spPr>
          <a:xfrm>
            <a:off x="0" y="0"/>
            <a:ext cx="533873" cy="6858000"/>
          </a:xfrm>
          <a:prstGeom prst="rect">
            <a:avLst/>
          </a:prstGeom>
        </p:spPr>
      </p:pic>
      <p:sp>
        <p:nvSpPr>
          <p:cNvPr id="5" name="TextBox 4">
            <a:extLst>
              <a:ext uri="{FF2B5EF4-FFF2-40B4-BE49-F238E27FC236}">
                <a16:creationId xmlns:a16="http://schemas.microsoft.com/office/drawing/2014/main" id="{3BC82FD6-BDA1-4201-BA4C-FAF9AD9D2580}"/>
              </a:ext>
            </a:extLst>
          </p:cNvPr>
          <p:cNvSpPr txBox="1"/>
          <p:nvPr/>
        </p:nvSpPr>
        <p:spPr>
          <a:xfrm>
            <a:off x="611674" y="1908235"/>
            <a:ext cx="9043209" cy="2939266"/>
          </a:xfrm>
          <a:prstGeom prst="rect">
            <a:avLst/>
          </a:prstGeom>
          <a:noFill/>
        </p:spPr>
        <p:txBody>
          <a:bodyPr wrap="square" rtlCol="0">
            <a:spAutoFit/>
          </a:bodyPr>
          <a:lstStyle/>
          <a:p>
            <a:pPr>
              <a:spcAft>
                <a:spcPts val="0"/>
              </a:spcAft>
            </a:pP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b="1" u="sng">
                <a:latin typeface="Calibri" panose="020F0502020204030204" pitchFamily="34" charset="0"/>
                <a:ea typeface="Times New Roman" panose="02020603050405020304" pitchFamily="18" charset="0"/>
                <a:cs typeface="Times New Roman" panose="02020603050405020304" pitchFamily="18" charset="0"/>
              </a:rPr>
              <a:t>School requirements</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a:latin typeface="Calibri" panose="020F0502020204030204" pitchFamily="34" charset="0"/>
                <a:ea typeface="Times New Roman" panose="02020603050405020304" pitchFamily="18" charset="0"/>
                <a:cs typeface="Times New Roman" panose="02020603050405020304" pitchFamily="18" charset="0"/>
              </a:rPr>
              <a:t>Agreement on procedure in case of difficult situation e.g. room being used/ not suitable</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a:latin typeface="Calibri" panose="020F0502020204030204" pitchFamily="34" charset="0"/>
                <a:ea typeface="Times New Roman" panose="02020603050405020304" pitchFamily="18" charset="0"/>
                <a:cs typeface="Times New Roman" panose="02020603050405020304" pitchFamily="18" charset="0"/>
              </a:rPr>
              <a:t>Cancellation of room if not required by EMHP</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a:latin typeface="Calibri" panose="020F0502020204030204" pitchFamily="34" charset="0"/>
                <a:ea typeface="Times New Roman" panose="02020603050405020304" pitchFamily="18" charset="0"/>
                <a:cs typeface="Times New Roman" panose="02020603050405020304" pitchFamily="18" charset="0"/>
              </a:rPr>
              <a:t>Agreement to leave room as found it by EMHP/ MHST</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0"/>
              </a:spcAft>
            </a:pPr>
            <a:r>
              <a:rPr lang="en-GB" sz="1200" b="1">
                <a:solidFill>
                  <a:srgbClr val="B3186D"/>
                </a:solidFill>
                <a:latin typeface="Calibri Light" panose="020F0302020204030204" pitchFamily="34" charset="0"/>
                <a:ea typeface="Times New Roman" panose="02020603050405020304" pitchFamily="18" charset="0"/>
                <a:cs typeface="Times New Roman" panose="02020603050405020304" pitchFamily="18" charset="0"/>
              </a:rPr>
              <a:t>IDEAL Mental Health Support Teams Therapeutic Room Requirements</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200" b="1">
                <a:solidFill>
                  <a:srgbClr val="B3186D"/>
                </a:solidFill>
                <a:latin typeface="Calibri Light" panose="020F0302020204030204" pitchFamily="34" charset="0"/>
                <a:ea typeface="Times New Roman" panose="02020603050405020304" pitchFamily="18" charset="0"/>
                <a:cs typeface="Times New Roman" panose="02020603050405020304" pitchFamily="18" charset="0"/>
              </a:rPr>
              <a:t>As the minimum requirements plus</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a:latin typeface="Calibri" panose="020F0502020204030204" pitchFamily="34" charset="0"/>
                <a:ea typeface="Calibri" panose="020F0502020204030204" pitchFamily="34" charset="0"/>
                <a:cs typeface="Times New Roman" panose="02020603050405020304" pitchFamily="18" charset="0"/>
              </a:rPr>
              <a:t>Comfortable seating for several people</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a:latin typeface="Calibri" panose="020F0502020204030204" pitchFamily="34" charset="0"/>
                <a:ea typeface="Calibri" panose="020F0502020204030204" pitchFamily="34" charset="0"/>
                <a:cs typeface="Times New Roman" panose="02020603050405020304" pitchFamily="18" charset="0"/>
              </a:rPr>
              <a:t>•	Daylight with blinds</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a:latin typeface="Calibri" panose="020F0502020204030204" pitchFamily="34" charset="0"/>
                <a:ea typeface="Calibri" panose="020F0502020204030204" pitchFamily="34" charset="0"/>
                <a:cs typeface="Times New Roman" panose="02020603050405020304" pitchFamily="18" charset="0"/>
              </a:rPr>
              <a:t>•	Soundproofed</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a:latin typeface="Calibri" panose="020F0502020204030204" pitchFamily="34" charset="0"/>
                <a:ea typeface="Calibri" panose="020F0502020204030204" pitchFamily="34" charset="0"/>
                <a:cs typeface="Times New Roman" panose="02020603050405020304" pitchFamily="18" charset="0"/>
              </a:rPr>
              <a:t>•	Used only for similar, positive work. </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a:latin typeface="Calibri" panose="020F0502020204030204" pitchFamily="34" charset="0"/>
                <a:ea typeface="Calibri" panose="020F0502020204030204" pitchFamily="34" charset="0"/>
                <a:cs typeface="Times New Roman" panose="02020603050405020304" pitchFamily="18" charset="0"/>
              </a:rPr>
              <a:t>Pleasant, relaxing, soothing surroundings such as pictures of the natural world, age appropriate stress toys, plants. Box of tissues.</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a:latin typeface="Calibri" panose="020F0502020204030204" pitchFamily="34" charset="0"/>
                <a:ea typeface="Calibri" panose="020F0502020204030204" pitchFamily="34" charset="0"/>
                <a:cs typeface="Times New Roman" panose="02020603050405020304" pitchFamily="18" charset="0"/>
              </a:rPr>
              <a:t>Pens/pencils and paper</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a:latin typeface="Calibri" panose="020F0502020204030204" pitchFamily="34" charset="0"/>
                <a:ea typeface="Calibri" panose="020F0502020204030204" pitchFamily="34" charset="0"/>
                <a:cs typeface="Times New Roman" panose="02020603050405020304" pitchFamily="18" charset="0"/>
              </a:rPr>
              <a:t>Whiteboard with pens</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a:latin typeface="Calibri" panose="020F0502020204030204" pitchFamily="34" charset="0"/>
                <a:ea typeface="Calibri" panose="020F0502020204030204" pitchFamily="34" charset="0"/>
                <a:cs typeface="Times New Roman" panose="02020603050405020304" pitchFamily="18" charset="0"/>
              </a:rPr>
              <a:t>A space (can be staff room or other flexible space) with power socket for EMHP to type up notes </a:t>
            </a:r>
            <a:endParaRPr lang="en-GB" sz="120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A8216A0-7401-4297-9B29-24DC4A59DBA9}"/>
              </a:ext>
            </a:extLst>
          </p:cNvPr>
          <p:cNvPicPr>
            <a:picLocks noChangeAspect="1"/>
          </p:cNvPicPr>
          <p:nvPr/>
        </p:nvPicPr>
        <p:blipFill>
          <a:blip r:embed="rId5"/>
          <a:stretch>
            <a:fillRect/>
          </a:stretch>
        </p:blipFill>
        <p:spPr>
          <a:xfrm>
            <a:off x="939328" y="1034222"/>
            <a:ext cx="8854345" cy="878093"/>
          </a:xfrm>
          <a:prstGeom prst="rect">
            <a:avLst/>
          </a:prstGeom>
        </p:spPr>
      </p:pic>
    </p:spTree>
    <p:extLst>
      <p:ext uri="{BB962C8B-B14F-4D97-AF65-F5344CB8AC3E}">
        <p14:creationId xmlns:p14="http://schemas.microsoft.com/office/powerpoint/2010/main" val="133235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01A4-6486-4904-ACAF-E47514544DE4}"/>
              </a:ext>
            </a:extLst>
          </p:cNvPr>
          <p:cNvSpPr>
            <a:spLocks noGrp="1"/>
          </p:cNvSpPr>
          <p:nvPr>
            <p:ph type="title"/>
          </p:nvPr>
        </p:nvSpPr>
        <p:spPr>
          <a:xfrm>
            <a:off x="611674" y="1082347"/>
            <a:ext cx="8854346" cy="2722163"/>
          </a:xfrm>
          <a:ln>
            <a:noFill/>
          </a:ln>
        </p:spPr>
        <p:txBody>
          <a:bodyPr/>
          <a:lstStyle/>
          <a:p>
            <a:pPr>
              <a:tabLst>
                <a:tab pos="361950" algn="l"/>
              </a:tabLst>
            </a:pPr>
            <a:r>
              <a:rPr lang="en-GB" sz="1800">
                <a:sym typeface="Wingdings" panose="05000000000000000000" pitchFamily="2" charset="2"/>
              </a:rPr>
              <a:t> </a:t>
            </a:r>
            <a:r>
              <a:rPr lang="en-GB" sz="1800">
                <a:solidFill>
                  <a:schemeClr val="accent3">
                    <a:lumMod val="75000"/>
                  </a:schemeClr>
                </a:solidFill>
                <a:sym typeface="Wingdings" panose="05000000000000000000" pitchFamily="2" charset="2"/>
              </a:rPr>
              <a:t></a:t>
            </a:r>
            <a:r>
              <a:rPr lang="en-GB" sz="1800">
                <a:sym typeface="Wingdings" panose="05000000000000000000" pitchFamily="2" charset="2"/>
              </a:rPr>
              <a:t>  </a:t>
            </a:r>
            <a:r>
              <a:rPr lang="en-GB" sz="1800">
                <a:solidFill>
                  <a:schemeClr val="tx1"/>
                </a:solidFill>
                <a:sym typeface="Wingdings" panose="05000000000000000000" pitchFamily="2" charset="2"/>
              </a:rPr>
              <a:t>Able to offer extra support sooner to intervene early and support pupils or students who present with mild to moderate mental health issues in your school or college</a:t>
            </a:r>
            <a:br>
              <a:rPr lang="en-GB" sz="1800">
                <a:solidFill>
                  <a:schemeClr val="tx1"/>
                </a:solidFill>
                <a:sym typeface="Wingdings" panose="05000000000000000000" pitchFamily="2" charset="2"/>
              </a:rPr>
            </a:br>
            <a:br>
              <a:rPr lang="en-GB" sz="1800">
                <a:solidFill>
                  <a:schemeClr val="tx1"/>
                </a:solidFill>
              </a:rPr>
            </a:br>
            <a:r>
              <a:rPr lang="en-GB" sz="1800">
                <a:solidFill>
                  <a:schemeClr val="tx1"/>
                </a:solidFill>
                <a:sym typeface="Wingdings" panose="05000000000000000000" pitchFamily="2" charset="2"/>
              </a:rPr>
              <a:t> </a:t>
            </a:r>
            <a:r>
              <a:rPr lang="en-GB" sz="1800">
                <a:solidFill>
                  <a:schemeClr val="accent3"/>
                </a:solidFill>
                <a:sym typeface="Wingdings" panose="05000000000000000000" pitchFamily="2" charset="2"/>
              </a:rPr>
              <a:t></a:t>
            </a:r>
            <a:r>
              <a:rPr lang="en-GB" sz="1800">
                <a:solidFill>
                  <a:schemeClr val="tx1"/>
                </a:solidFill>
                <a:sym typeface="Wingdings" panose="05000000000000000000" pitchFamily="2" charset="2"/>
              </a:rPr>
              <a:t>  The o</a:t>
            </a:r>
            <a:r>
              <a:rPr lang="en-GB" sz="1800">
                <a:solidFill>
                  <a:schemeClr val="tx1"/>
                </a:solidFill>
              </a:rPr>
              <a:t>pportunity to help shape a new mental health workforce operating across health and education to support children &amp; young people, their parents/carers and school staff nationwide.</a:t>
            </a:r>
            <a:br>
              <a:rPr lang="en-GB" sz="1800">
                <a:solidFill>
                  <a:schemeClr val="tx1"/>
                </a:solidFill>
              </a:rPr>
            </a:br>
            <a:br>
              <a:rPr lang="en-GB" sz="1800">
                <a:solidFill>
                  <a:schemeClr val="tx1"/>
                </a:solidFill>
              </a:rPr>
            </a:br>
            <a:r>
              <a:rPr lang="en-GB" sz="1800">
                <a:solidFill>
                  <a:schemeClr val="tx1"/>
                </a:solidFill>
                <a:sym typeface="Wingdings" panose="05000000000000000000" pitchFamily="2" charset="2"/>
              </a:rPr>
              <a:t> </a:t>
            </a:r>
            <a:r>
              <a:rPr lang="en-GB" sz="1800">
                <a:solidFill>
                  <a:schemeClr val="accent3"/>
                </a:solidFill>
                <a:sym typeface="Wingdings" panose="05000000000000000000" pitchFamily="2" charset="2"/>
              </a:rPr>
              <a:t></a:t>
            </a:r>
            <a:r>
              <a:rPr lang="en-GB" sz="1800">
                <a:solidFill>
                  <a:schemeClr val="tx1"/>
                </a:solidFill>
                <a:sym typeface="Wingdings" panose="05000000000000000000" pitchFamily="2" charset="2"/>
              </a:rPr>
              <a:t>  </a:t>
            </a:r>
            <a:r>
              <a:rPr lang="en-GB" sz="1800">
                <a:solidFill>
                  <a:schemeClr val="tx1"/>
                </a:solidFill>
              </a:rPr>
              <a:t>Embedding the EMHP in your school or college community before the MHST is fully operational and helping shape the service they provide for your school or college</a:t>
            </a:r>
            <a:br>
              <a:rPr lang="en-GB" sz="1800">
                <a:solidFill>
                  <a:schemeClr val="tx1"/>
                </a:solidFill>
              </a:rPr>
            </a:br>
            <a:br>
              <a:rPr lang="en-GB" sz="1800">
                <a:solidFill>
                  <a:schemeClr val="tx1"/>
                </a:solidFill>
              </a:rPr>
            </a:br>
            <a:r>
              <a:rPr lang="en-GB" sz="1800">
                <a:solidFill>
                  <a:schemeClr val="tx1"/>
                </a:solidFill>
                <a:sym typeface="Wingdings" panose="05000000000000000000" pitchFamily="2" charset="2"/>
              </a:rPr>
              <a:t> </a:t>
            </a:r>
            <a:r>
              <a:rPr lang="en-GB" sz="1800">
                <a:solidFill>
                  <a:schemeClr val="accent3"/>
                </a:solidFill>
                <a:sym typeface="Wingdings" panose="05000000000000000000" pitchFamily="2" charset="2"/>
              </a:rPr>
              <a:t></a:t>
            </a:r>
            <a:r>
              <a:rPr lang="en-GB" sz="1800">
                <a:solidFill>
                  <a:schemeClr val="tx1"/>
                </a:solidFill>
                <a:sym typeface="Wingdings" panose="05000000000000000000" pitchFamily="2" charset="2"/>
              </a:rPr>
              <a:t> Helping you to develop your school or college’s</a:t>
            </a:r>
            <a:r>
              <a:rPr lang="en-GB" sz="1800">
                <a:solidFill>
                  <a:schemeClr val="tx1"/>
                </a:solidFill>
              </a:rPr>
              <a:t> Whole School Approach to mental health and wellbeing earlier, including promoting positive mental health and supporting teachers to deal or respond to mental health issues more effectively</a:t>
            </a:r>
            <a:br>
              <a:rPr lang="en-GB" sz="1800">
                <a:solidFill>
                  <a:schemeClr val="tx1"/>
                </a:solidFill>
              </a:rPr>
            </a:br>
            <a:br>
              <a:rPr lang="en-GB" sz="1800">
                <a:solidFill>
                  <a:schemeClr val="tx1"/>
                </a:solidFill>
                <a:highlight>
                  <a:srgbClr val="FFFF00"/>
                </a:highlight>
              </a:rPr>
            </a:br>
            <a:r>
              <a:rPr lang="en-GB" sz="1800">
                <a:solidFill>
                  <a:schemeClr val="accent3"/>
                </a:solidFill>
                <a:sym typeface="Wingdings" panose="05000000000000000000" pitchFamily="2" charset="2"/>
              </a:rPr>
              <a:t></a:t>
            </a:r>
            <a:r>
              <a:rPr lang="en-GB" sz="1800">
                <a:solidFill>
                  <a:schemeClr val="tx1"/>
                </a:solidFill>
                <a:sym typeface="Wingdings" panose="05000000000000000000" pitchFamily="2" charset="2"/>
              </a:rPr>
              <a:t>  </a:t>
            </a:r>
            <a:r>
              <a:rPr lang="en-GB" sz="1800">
                <a:solidFill>
                  <a:schemeClr val="tx1"/>
                </a:solidFill>
              </a:rPr>
              <a:t>Promoting closer partnerships with your community's NHS services and Higher Education Institutions (HEIs) that will be training the EMHPs</a:t>
            </a:r>
            <a:br>
              <a:rPr lang="en-GB" sz="1800">
                <a:solidFill>
                  <a:schemeClr val="tx1"/>
                </a:solidFill>
              </a:rPr>
            </a:br>
            <a:br>
              <a:rPr lang="en-GB" sz="1700"/>
            </a:br>
            <a:br>
              <a:rPr lang="en-GB" sz="1700"/>
            </a:br>
            <a:br>
              <a:rPr lang="en-GB" sz="1700"/>
            </a:br>
            <a:br>
              <a:rPr lang="en-GB" sz="1700"/>
            </a:br>
            <a:br>
              <a:rPr lang="en-GB" sz="1700"/>
            </a:br>
            <a:r>
              <a:rPr lang="en-GB" sz="1700" strike="sngStrike">
                <a:solidFill>
                  <a:schemeClr val="tx1"/>
                </a:solidFill>
                <a:highlight>
                  <a:srgbClr val="FFFF00"/>
                </a:highlight>
              </a:rPr>
              <a:t> </a:t>
            </a:r>
            <a:br>
              <a:rPr lang="en-GB" sz="1700"/>
            </a:br>
            <a:br>
              <a:rPr lang="en-GB" sz="1700"/>
            </a:br>
            <a:br>
              <a:rPr lang="en-GB" sz="1700"/>
            </a:br>
            <a:br>
              <a:rPr lang="en-GB" sz="1700" b="1" u="sng"/>
            </a:br>
            <a:br>
              <a:rPr lang="en-GB" sz="1700" u="sng"/>
            </a:br>
            <a:endParaRPr lang="en-GB" sz="1700"/>
          </a:p>
        </p:txBody>
      </p:sp>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3"/>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611674" y="-12316"/>
            <a:ext cx="9656135" cy="380823"/>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endParaRPr lang="en-GB" sz="2400" b="1" kern="0">
              <a:solidFill>
                <a:schemeClr val="bg2"/>
              </a:solidFill>
            </a:endParaRPr>
          </a:p>
          <a:p>
            <a:pPr defTabSz="914400"/>
            <a:r>
              <a:rPr lang="en-GB" sz="2400" b="1" kern="0">
                <a:solidFill>
                  <a:schemeClr val="bg2"/>
                </a:solidFill>
              </a:rPr>
              <a:t>Being a placement school or college has a number of benefits: </a:t>
            </a: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5"/>
          <a:stretch>
            <a:fillRect/>
          </a:stretch>
        </p:blipFill>
        <p:spPr>
          <a:xfrm>
            <a:off x="0" y="0"/>
            <a:ext cx="533873" cy="6858000"/>
          </a:xfrm>
          <a:prstGeom prst="rect">
            <a:avLst/>
          </a:prstGeom>
        </p:spPr>
      </p:pic>
    </p:spTree>
    <p:extLst>
      <p:ext uri="{BB962C8B-B14F-4D97-AF65-F5344CB8AC3E}">
        <p14:creationId xmlns:p14="http://schemas.microsoft.com/office/powerpoint/2010/main" val="1119038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01A4-6486-4904-ACAF-E47514544DE4}"/>
              </a:ext>
            </a:extLst>
          </p:cNvPr>
          <p:cNvSpPr>
            <a:spLocks noGrp="1"/>
          </p:cNvSpPr>
          <p:nvPr>
            <p:ph type="title"/>
          </p:nvPr>
        </p:nvSpPr>
        <p:spPr>
          <a:xfrm>
            <a:off x="724318" y="710035"/>
            <a:ext cx="8854346" cy="1688808"/>
          </a:xfrm>
          <a:ln>
            <a:noFill/>
          </a:ln>
        </p:spPr>
        <p:txBody>
          <a:bodyPr/>
          <a:lstStyle/>
          <a:p>
            <a:br>
              <a:rPr lang="en-GB" sz="1600" b="1">
                <a:solidFill>
                  <a:schemeClr val="accent3">
                    <a:lumMod val="75000"/>
                  </a:schemeClr>
                </a:solidFill>
                <a:sym typeface="Wingdings" panose="05000000000000000000" pitchFamily="2" charset="2"/>
              </a:rPr>
            </a:br>
            <a:br>
              <a:rPr lang="en-GB" sz="1400">
                <a:solidFill>
                  <a:schemeClr val="tx1"/>
                </a:solidFill>
                <a:sym typeface="Wingdings" panose="05000000000000000000" pitchFamily="2" charset="2"/>
              </a:rPr>
            </a:br>
            <a:r>
              <a:rPr lang="en-GB" sz="1500">
                <a:solidFill>
                  <a:srgbClr val="92D050"/>
                </a:solidFill>
                <a:sym typeface="Wingdings" panose="05000000000000000000" pitchFamily="2" charset="2"/>
              </a:rPr>
              <a:t></a:t>
            </a:r>
            <a:r>
              <a:rPr lang="en-GB" sz="1500">
                <a:solidFill>
                  <a:schemeClr val="tx1"/>
                </a:solidFill>
                <a:sym typeface="Wingdings" panose="05000000000000000000" pitchFamily="2" charset="2"/>
              </a:rPr>
              <a:t> EMHPs are a </a:t>
            </a:r>
            <a:r>
              <a:rPr lang="en-GB" sz="1500" b="1">
                <a:solidFill>
                  <a:schemeClr val="tx1"/>
                </a:solidFill>
              </a:rPr>
              <a:t>brand-new addition </a:t>
            </a:r>
            <a:r>
              <a:rPr lang="en-GB" sz="1500">
                <a:solidFill>
                  <a:schemeClr val="tx1"/>
                </a:solidFill>
              </a:rPr>
              <a:t>to the Children and Young People’s workforce and will be part of the workforce of the Mental Health Support Team. </a:t>
            </a:r>
            <a:br>
              <a:rPr lang="en-GB" sz="1500">
                <a:solidFill>
                  <a:schemeClr val="tx1"/>
                </a:solidFill>
              </a:rPr>
            </a:br>
            <a:br>
              <a:rPr lang="en-GB" sz="1500">
                <a:solidFill>
                  <a:schemeClr val="tx1"/>
                </a:solidFill>
              </a:rPr>
            </a:br>
            <a:r>
              <a:rPr lang="en-GB" sz="1500">
                <a:solidFill>
                  <a:srgbClr val="92D050"/>
                </a:solidFill>
                <a:sym typeface="Wingdings" panose="05000000000000000000" pitchFamily="2" charset="2"/>
              </a:rPr>
              <a:t></a:t>
            </a:r>
            <a:r>
              <a:rPr lang="en-GB" sz="1500">
                <a:solidFill>
                  <a:schemeClr val="tx1"/>
                </a:solidFill>
                <a:sym typeface="Wingdings" panose="05000000000000000000" pitchFamily="2" charset="2"/>
              </a:rPr>
              <a:t> </a:t>
            </a:r>
            <a:r>
              <a:rPr lang="en-GB" sz="1500">
                <a:solidFill>
                  <a:schemeClr val="tx1"/>
                </a:solidFill>
                <a:ea typeface="Calibri" panose="020F0502020204030204" pitchFamily="34" charset="0"/>
              </a:rPr>
              <a:t>19 - 20 Wave 2 </a:t>
            </a:r>
            <a:r>
              <a:rPr lang="en-GB" sz="1500">
                <a:solidFill>
                  <a:schemeClr val="tx1"/>
                </a:solidFill>
                <a:sym typeface="Wingdings" panose="05000000000000000000" pitchFamily="2" charset="2"/>
              </a:rPr>
              <a:t>EMHP trainees started a 12-month training programme in early 2020, split </a:t>
            </a:r>
            <a:r>
              <a:rPr lang="en-GB" sz="1500">
                <a:solidFill>
                  <a:schemeClr val="tx1"/>
                </a:solidFill>
              </a:rPr>
              <a:t>between classroom theory and practice placements in schools and colleges.</a:t>
            </a:r>
            <a:r>
              <a:rPr lang="en-GB" sz="1500">
                <a:solidFill>
                  <a:schemeClr val="tx1"/>
                </a:solidFill>
                <a:sym typeface="Wingdings" panose="05000000000000000000" pitchFamily="2" charset="2"/>
              </a:rPr>
              <a:t> During their training year, </a:t>
            </a:r>
            <a:r>
              <a:rPr lang="en-GB" sz="1500">
                <a:solidFill>
                  <a:schemeClr val="tx1"/>
                </a:solidFill>
                <a:ea typeface="Calibri" panose="020F0502020204030204" pitchFamily="34" charset="0"/>
              </a:rPr>
              <a:t>EMHPs will be required to complete placements across a number of schools and colleges in their local area to ensure they are equipped and experienced to work with different types of schools and colleges and children and young people who present with a range of mental health and wellbeing needs.  </a:t>
            </a:r>
            <a:br>
              <a:rPr lang="en-GB" sz="1500">
                <a:solidFill>
                  <a:schemeClr val="tx1"/>
                </a:solidFill>
                <a:ea typeface="Calibri" panose="020F0502020204030204" pitchFamily="34" charset="0"/>
              </a:rPr>
            </a:br>
            <a:br>
              <a:rPr lang="en-GB" sz="1500">
                <a:solidFill>
                  <a:schemeClr val="tx1"/>
                </a:solidFill>
                <a:ea typeface="Calibri" panose="020F0502020204030204" pitchFamily="34" charset="0"/>
              </a:rPr>
            </a:br>
            <a:r>
              <a:rPr lang="en-GB" sz="1500">
                <a:solidFill>
                  <a:srgbClr val="92D050"/>
                </a:solidFill>
                <a:sym typeface="Wingdings" panose="05000000000000000000" pitchFamily="2" charset="2"/>
              </a:rPr>
              <a:t></a:t>
            </a:r>
            <a:r>
              <a:rPr lang="en-GB" sz="1400">
                <a:solidFill>
                  <a:schemeClr val="tx1"/>
                </a:solidFill>
                <a:sym typeface="Wingdings" panose="05000000000000000000" pitchFamily="2" charset="2"/>
              </a:rPr>
              <a:t> </a:t>
            </a:r>
            <a:r>
              <a:rPr lang="en-GB" sz="1500">
                <a:solidFill>
                  <a:schemeClr val="tx1"/>
                </a:solidFill>
              </a:rPr>
              <a:t>Entry requirements for the course include the ability to work at degree level, or have an equivalent level of relevant experience, </a:t>
            </a:r>
            <a:r>
              <a:rPr lang="en-GB" sz="1500" b="1">
                <a:solidFill>
                  <a:schemeClr val="tx1"/>
                </a:solidFill>
              </a:rPr>
              <a:t>with a proven record of previous learning or formal study in child development, wellbeing or mental health. </a:t>
            </a:r>
            <a:br>
              <a:rPr lang="en-GB" sz="1500" b="1">
                <a:solidFill>
                  <a:schemeClr val="tx1"/>
                </a:solidFill>
              </a:rPr>
            </a:br>
            <a:br>
              <a:rPr lang="en-GB" sz="1500" b="1">
                <a:solidFill>
                  <a:schemeClr val="tx1"/>
                </a:solidFill>
              </a:rPr>
            </a:br>
            <a:r>
              <a:rPr lang="en-GB" sz="1500">
                <a:solidFill>
                  <a:srgbClr val="92D050"/>
                </a:solidFill>
                <a:sym typeface="Wingdings" panose="05000000000000000000" pitchFamily="2" charset="2"/>
              </a:rPr>
              <a:t></a:t>
            </a:r>
            <a:r>
              <a:rPr lang="en-GB" sz="1500">
                <a:solidFill>
                  <a:schemeClr val="tx1"/>
                </a:solidFill>
                <a:sym typeface="Wingdings" panose="05000000000000000000" pitchFamily="2" charset="2"/>
              </a:rPr>
              <a:t> </a:t>
            </a:r>
            <a:r>
              <a:rPr lang="en-GB" sz="1500">
                <a:solidFill>
                  <a:schemeClr val="tx1"/>
                </a:solidFill>
              </a:rPr>
              <a:t>In their training year, EMHPs will be supported by their supervisors to conduct a range of activities in placement schools.</a:t>
            </a:r>
            <a:br>
              <a:rPr lang="en-GB" sz="1500">
                <a:solidFill>
                  <a:schemeClr val="tx1"/>
                </a:solidFill>
              </a:rPr>
            </a:br>
            <a:br>
              <a:rPr lang="en-GB" sz="1400">
                <a:solidFill>
                  <a:schemeClr val="tx1"/>
                </a:solidFill>
                <a:ea typeface="Calibri" panose="020F0502020204030204" pitchFamily="34" charset="0"/>
              </a:rPr>
            </a:br>
            <a:r>
              <a:rPr lang="en-GB" sz="1600" b="1">
                <a:solidFill>
                  <a:schemeClr val="tx1"/>
                </a:solidFill>
              </a:rPr>
              <a:t>What is the EMHPs role within the Mental Health Support Team?</a:t>
            </a:r>
            <a:br>
              <a:rPr lang="en-GB" sz="1400">
                <a:solidFill>
                  <a:schemeClr val="tx1"/>
                </a:solidFill>
              </a:rPr>
            </a:br>
            <a:br>
              <a:rPr lang="en-GB" sz="1800" b="1">
                <a:solidFill>
                  <a:schemeClr val="tx1"/>
                </a:solidFill>
                <a:ea typeface="Calibri" panose="020F0502020204030204" pitchFamily="34" charset="0"/>
              </a:rPr>
            </a:br>
            <a:br>
              <a:rPr lang="en-GB" sz="1800">
                <a:solidFill>
                  <a:srgbClr val="FF0000"/>
                </a:solidFill>
              </a:rPr>
            </a:br>
            <a:r>
              <a:rPr lang="en-GB" sz="1700" strike="sngStrike">
                <a:solidFill>
                  <a:schemeClr val="tx1"/>
                </a:solidFill>
                <a:highlight>
                  <a:srgbClr val="FFFF00"/>
                </a:highlight>
              </a:rPr>
              <a:t> </a:t>
            </a:r>
            <a:br>
              <a:rPr lang="en-GB" sz="1700"/>
            </a:br>
            <a:br>
              <a:rPr lang="en-GB" sz="1700"/>
            </a:br>
            <a:br>
              <a:rPr lang="en-GB" sz="1700"/>
            </a:br>
            <a:br>
              <a:rPr lang="en-GB" sz="1700"/>
            </a:br>
            <a:br>
              <a:rPr lang="en-GB" sz="1700" b="1" u="sng"/>
            </a:br>
            <a:br>
              <a:rPr lang="en-GB" sz="1700" u="sng"/>
            </a:br>
            <a:br>
              <a:rPr lang="en-GB" sz="1700"/>
            </a:br>
            <a:endParaRPr lang="en-GB" sz="1700"/>
          </a:p>
        </p:txBody>
      </p:sp>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3"/>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611675" y="48992"/>
            <a:ext cx="9186474" cy="1033355"/>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endParaRPr lang="en-GB" sz="2400" b="1" kern="0">
              <a:solidFill>
                <a:schemeClr val="bg2"/>
              </a:solidFill>
            </a:endParaRPr>
          </a:p>
          <a:p>
            <a:pPr defTabSz="914400"/>
            <a:r>
              <a:rPr lang="en-GB" sz="2400" b="1" kern="0">
                <a:solidFill>
                  <a:schemeClr val="bg2"/>
                </a:solidFill>
              </a:rPr>
              <a:t>Who are trainee Education Mental Health Practitioners? </a:t>
            </a: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5"/>
          <a:stretch>
            <a:fillRect/>
          </a:stretch>
        </p:blipFill>
        <p:spPr>
          <a:xfrm>
            <a:off x="0" y="0"/>
            <a:ext cx="533873" cy="6858000"/>
          </a:xfrm>
          <a:prstGeom prst="rect">
            <a:avLst/>
          </a:prstGeom>
        </p:spPr>
      </p:pic>
      <p:sp>
        <p:nvSpPr>
          <p:cNvPr id="3" name="TextBox 2">
            <a:extLst>
              <a:ext uri="{FF2B5EF4-FFF2-40B4-BE49-F238E27FC236}">
                <a16:creationId xmlns:a16="http://schemas.microsoft.com/office/drawing/2014/main" id="{C6CC0CB6-3F12-427E-BCF1-93B5EE0BE327}"/>
              </a:ext>
            </a:extLst>
          </p:cNvPr>
          <p:cNvSpPr txBox="1"/>
          <p:nvPr/>
        </p:nvSpPr>
        <p:spPr>
          <a:xfrm>
            <a:off x="802481" y="5178416"/>
            <a:ext cx="4831457" cy="2092881"/>
          </a:xfrm>
          <a:prstGeom prst="rect">
            <a:avLst/>
          </a:prstGeom>
          <a:noFill/>
        </p:spPr>
        <p:txBody>
          <a:bodyPr wrap="square" rtlCol="0">
            <a:spAutoFit/>
          </a:bodyPr>
          <a:lstStyle/>
          <a:p>
            <a:r>
              <a:rPr lang="en-GB" sz="1500">
                <a:solidFill>
                  <a:schemeClr val="accent3">
                    <a:lumMod val="75000"/>
                  </a:schemeClr>
                </a:solidFill>
                <a:sym typeface="Wingdings" panose="05000000000000000000" pitchFamily="2" charset="2"/>
              </a:rPr>
              <a:t> </a:t>
            </a:r>
            <a:r>
              <a:rPr lang="en-GB" sz="1500"/>
              <a:t>There are generally four EMHPs in each team, with the remainder of the team consisting of senior mental health clinician (supervisors) see slide 15, an MHST manager and administrative support. </a:t>
            </a:r>
          </a:p>
          <a:p>
            <a:endParaRPr lang="en-GB" sz="1600" b="1"/>
          </a:p>
          <a:p>
            <a:endParaRPr lang="en-GB" sz="1200" b="1"/>
          </a:p>
          <a:p>
            <a:endParaRPr lang="en-GB" sz="1200" b="1"/>
          </a:p>
          <a:p>
            <a:endParaRPr lang="en-GB" sz="1200" b="1"/>
          </a:p>
          <a:p>
            <a:endParaRPr lang="en-GB"/>
          </a:p>
        </p:txBody>
      </p:sp>
      <p:sp>
        <p:nvSpPr>
          <p:cNvPr id="10" name="Arrow: Notched Right 9">
            <a:extLst>
              <a:ext uri="{FF2B5EF4-FFF2-40B4-BE49-F238E27FC236}">
                <a16:creationId xmlns:a16="http://schemas.microsoft.com/office/drawing/2014/main" id="{CE3BCB33-C435-49E4-AB0F-E5A71B1CB995}"/>
              </a:ext>
            </a:extLst>
          </p:cNvPr>
          <p:cNvSpPr/>
          <p:nvPr/>
        </p:nvSpPr>
        <p:spPr>
          <a:xfrm>
            <a:off x="5621462" y="5961895"/>
            <a:ext cx="632637" cy="37213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Diagram 12">
            <a:extLst>
              <a:ext uri="{FF2B5EF4-FFF2-40B4-BE49-F238E27FC236}">
                <a16:creationId xmlns:a16="http://schemas.microsoft.com/office/drawing/2014/main" id="{ADC25CF4-00B2-45DB-BFAB-610A6AB3DFE8}"/>
              </a:ext>
            </a:extLst>
          </p:cNvPr>
          <p:cNvGraphicFramePr/>
          <p:nvPr>
            <p:extLst>
              <p:ext uri="{D42A27DB-BD31-4B8C-83A1-F6EECF244321}">
                <p14:modId xmlns:p14="http://schemas.microsoft.com/office/powerpoint/2010/main" val="3815892189"/>
              </p:ext>
            </p:extLst>
          </p:nvPr>
        </p:nvGraphicFramePr>
        <p:xfrm>
          <a:off x="6411432" y="4760979"/>
          <a:ext cx="2886739" cy="17993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Rectangle: Rounded Corners 13">
            <a:extLst>
              <a:ext uri="{FF2B5EF4-FFF2-40B4-BE49-F238E27FC236}">
                <a16:creationId xmlns:a16="http://schemas.microsoft.com/office/drawing/2014/main" id="{938F67A6-CA65-4AE0-8B2B-3F513DD4F5BB}"/>
              </a:ext>
            </a:extLst>
          </p:cNvPr>
          <p:cNvSpPr/>
          <p:nvPr/>
        </p:nvSpPr>
        <p:spPr>
          <a:xfrm>
            <a:off x="8577310" y="4491833"/>
            <a:ext cx="1106977" cy="7554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GB" sz="1000"/>
              <a:t>MHST service lead typically works with 2 MHSTs</a:t>
            </a:r>
          </a:p>
        </p:txBody>
      </p:sp>
      <p:sp>
        <p:nvSpPr>
          <p:cNvPr id="15" name="Rectangle: Rounded Corners 14">
            <a:extLst>
              <a:ext uri="{FF2B5EF4-FFF2-40B4-BE49-F238E27FC236}">
                <a16:creationId xmlns:a16="http://schemas.microsoft.com/office/drawing/2014/main" id="{4B2FBFC4-1E09-4BE6-98E7-156C502360D6}"/>
              </a:ext>
            </a:extLst>
          </p:cNvPr>
          <p:cNvSpPr/>
          <p:nvPr/>
        </p:nvSpPr>
        <p:spPr>
          <a:xfrm>
            <a:off x="6463862" y="4499535"/>
            <a:ext cx="2113448" cy="261443"/>
          </a:xfrm>
          <a:prstGeom prst="roundRect">
            <a:avLst>
              <a:gd name="adj" fmla="val 10000"/>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GB" sz="1000" b="1" u="sng">
                <a:solidFill>
                  <a:schemeClr val="tx1"/>
                </a:solidFill>
              </a:rPr>
              <a:t>A typical MHST structure </a:t>
            </a:r>
          </a:p>
          <a:p>
            <a:r>
              <a:rPr lang="en-GB" sz="800" u="sng">
                <a:solidFill>
                  <a:schemeClr val="tx1"/>
                </a:solidFill>
              </a:rPr>
              <a:t>(team structures will vary locally) </a:t>
            </a:r>
          </a:p>
        </p:txBody>
      </p:sp>
    </p:spTree>
    <p:extLst>
      <p:ext uri="{BB962C8B-B14F-4D97-AF65-F5344CB8AC3E}">
        <p14:creationId xmlns:p14="http://schemas.microsoft.com/office/powerpoint/2010/main" val="239188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01A4-6486-4904-ACAF-E47514544DE4}"/>
              </a:ext>
            </a:extLst>
          </p:cNvPr>
          <p:cNvSpPr>
            <a:spLocks noGrp="1"/>
          </p:cNvSpPr>
          <p:nvPr>
            <p:ph type="title"/>
          </p:nvPr>
        </p:nvSpPr>
        <p:spPr>
          <a:xfrm>
            <a:off x="724318" y="710035"/>
            <a:ext cx="8854346" cy="1688808"/>
          </a:xfrm>
          <a:ln>
            <a:noFill/>
          </a:ln>
        </p:spPr>
        <p:txBody>
          <a:bodyPr/>
          <a:lstStyle/>
          <a:p>
            <a:br>
              <a:rPr lang="en-GB" sz="1600" b="1"/>
            </a:br>
            <a:br>
              <a:rPr lang="en-GB" sz="1400"/>
            </a:br>
            <a:r>
              <a:rPr lang="en-GB" sz="1500">
                <a:solidFill>
                  <a:schemeClr val="accent3">
                    <a:lumMod val="75000"/>
                  </a:schemeClr>
                </a:solidFill>
                <a:sym typeface="Wingdings" panose="05000000000000000000" pitchFamily="2" charset="2"/>
              </a:rPr>
              <a:t> </a:t>
            </a:r>
            <a:r>
              <a:rPr lang="en-GB" sz="1600"/>
              <a:t>Work </a:t>
            </a:r>
            <a:r>
              <a:rPr lang="en-GB" sz="1600" b="1"/>
              <a:t>across education and healthcare </a:t>
            </a:r>
            <a:r>
              <a:rPr lang="en-GB" sz="1600"/>
              <a:t>to provide </a:t>
            </a:r>
            <a:r>
              <a:rPr lang="en-GB" sz="1600" b="1"/>
              <a:t>early intervention mental health support </a:t>
            </a:r>
            <a:r>
              <a:rPr lang="en-GB" sz="1600"/>
              <a:t>for children and young people in schools and colleges. To help support schools and colleges to identify and manage issues relating to mental health and wellbeing as well as delivering high quality evidence-based interventions for children and young people experiencing mild and moderate needs and referring onto specialist support, as necessary. </a:t>
            </a:r>
            <a:br>
              <a:rPr lang="en-GB" sz="1600"/>
            </a:br>
            <a:br>
              <a:rPr lang="en-GB" sz="1600"/>
            </a:br>
            <a:r>
              <a:rPr lang="en-GB" sz="1500"/>
              <a:t>The EMHP training course consists of the following six modules:</a:t>
            </a:r>
            <a:br>
              <a:rPr lang="en-GB" sz="1500"/>
            </a:br>
            <a:br>
              <a:rPr lang="en-GB" sz="1500"/>
            </a:br>
            <a:r>
              <a:rPr lang="en-GB" sz="1500"/>
              <a:t>	</a:t>
            </a:r>
            <a:r>
              <a:rPr lang="en-US" sz="1500">
                <a:ea typeface="Times New Roman" panose="02020603050405020304" pitchFamily="18" charset="0"/>
                <a:cs typeface="Times New Roman"/>
              </a:rPr>
              <a:t>Children &amp; Young People’s Mental Health Settings: Context and Values </a:t>
            </a:r>
            <a:br>
              <a:rPr lang="en-GB" sz="1500">
                <a:latin typeface="Calibri" panose="020F0502020204030204" pitchFamily="34" charset="0"/>
                <a:ea typeface="Times New Roman" panose="02020603050405020304" pitchFamily="18" charset="0"/>
                <a:cs typeface="Times New Roman" panose="02020603050405020304" pitchFamily="18" charset="0"/>
              </a:rPr>
            </a:br>
            <a:r>
              <a:rPr lang="en-GB" sz="1500">
                <a:latin typeface="Calibri"/>
                <a:ea typeface="Times New Roman" panose="02020603050405020304" pitchFamily="18" charset="0"/>
                <a:cs typeface="Times New Roman"/>
              </a:rPr>
              <a:t>	</a:t>
            </a:r>
            <a:r>
              <a:rPr lang="en-US" sz="1500">
                <a:ea typeface="Times New Roman" panose="02020603050405020304" pitchFamily="18" charset="0"/>
                <a:cs typeface="Times New Roman"/>
              </a:rPr>
              <a:t>Assessment &amp; Engagement </a:t>
            </a:r>
            <a:br>
              <a:rPr lang="en-GB" sz="1500">
                <a:latin typeface="Calibri" panose="020F0502020204030204" pitchFamily="34" charset="0"/>
                <a:ea typeface="Times New Roman" panose="02020603050405020304" pitchFamily="18" charset="0"/>
                <a:cs typeface="Times New Roman" panose="02020603050405020304" pitchFamily="18" charset="0"/>
              </a:rPr>
            </a:br>
            <a:r>
              <a:rPr lang="en-GB" sz="1500">
                <a:latin typeface="Calibri"/>
                <a:ea typeface="Times New Roman" panose="02020603050405020304" pitchFamily="18" charset="0"/>
                <a:cs typeface="Times New Roman"/>
              </a:rPr>
              <a:t>	</a:t>
            </a:r>
            <a:r>
              <a:rPr lang="en-US" sz="1500">
                <a:ea typeface="Times New Roman" panose="02020603050405020304" pitchFamily="18" charset="0"/>
                <a:cs typeface="Times New Roman"/>
              </a:rPr>
              <a:t>Evidence based interventions for common mental health problems with children and 	young people (Theory and Skills) </a:t>
            </a:r>
            <a:br>
              <a:rPr lang="en-GB" sz="1500">
                <a:latin typeface="Calibri" panose="020F0502020204030204" pitchFamily="34" charset="0"/>
                <a:ea typeface="Times New Roman" panose="02020603050405020304" pitchFamily="18" charset="0"/>
                <a:cs typeface="Times New Roman" panose="02020603050405020304" pitchFamily="18" charset="0"/>
              </a:rPr>
            </a:br>
            <a:r>
              <a:rPr lang="en-GB" sz="1500">
                <a:latin typeface="Calibri"/>
                <a:ea typeface="Times New Roman" panose="02020603050405020304" pitchFamily="18" charset="0"/>
                <a:cs typeface="Times New Roman"/>
              </a:rPr>
              <a:t>	</a:t>
            </a:r>
            <a:r>
              <a:rPr lang="en-GB" sz="1500">
                <a:ea typeface="Times New Roman" panose="02020603050405020304" pitchFamily="18" charset="0"/>
              </a:rPr>
              <a:t>Working, assessing and engaging in education settings</a:t>
            </a:r>
            <a:br>
              <a:rPr lang="en-GB" sz="1500">
                <a:latin typeface="Arial" panose="020B0604020202020204" pitchFamily="34" charset="0"/>
                <a:ea typeface="Times New Roman" panose="02020603050405020304" pitchFamily="18" charset="0"/>
                <a:cs typeface="Times New Roman" panose="02020603050405020304" pitchFamily="18" charset="0"/>
              </a:rPr>
            </a:br>
            <a:r>
              <a:rPr lang="en-GB" sz="1500">
                <a:ea typeface="Times New Roman" panose="02020603050405020304" pitchFamily="18" charset="0"/>
                <a:cs typeface="Times New Roman"/>
              </a:rPr>
              <a:t>	</a:t>
            </a:r>
            <a:r>
              <a:rPr lang="en-GB" sz="1500">
                <a:ea typeface="Times New Roman" panose="02020603050405020304" pitchFamily="18" charset="0"/>
              </a:rPr>
              <a:t>Common Problems and Processes in education settings</a:t>
            </a:r>
            <a:br>
              <a:rPr lang="en-GB" sz="1500">
                <a:latin typeface="Arial" panose="020B0604020202020204" pitchFamily="34" charset="0"/>
                <a:ea typeface="Times New Roman" panose="02020603050405020304" pitchFamily="18" charset="0"/>
                <a:cs typeface="Times New Roman" panose="02020603050405020304" pitchFamily="18" charset="0"/>
              </a:rPr>
            </a:br>
            <a:r>
              <a:rPr lang="en-GB" sz="1500">
                <a:ea typeface="Times New Roman" panose="02020603050405020304" pitchFamily="18" charset="0"/>
                <a:cs typeface="Times New Roman"/>
              </a:rPr>
              <a:t>	</a:t>
            </a:r>
            <a:r>
              <a:rPr lang="en-GB" sz="1500">
                <a:ea typeface="Times New Roman" panose="02020603050405020304" pitchFamily="18" charset="0"/>
              </a:rPr>
              <a:t>Interventions for emerging mental health difficulties in education settings</a:t>
            </a:r>
            <a:br>
              <a:rPr lang="en-GB" sz="1500">
                <a:latin typeface="Arial" panose="020B0604020202020204" pitchFamily="34" charset="0"/>
                <a:ea typeface="Times New Roman" panose="02020603050405020304" pitchFamily="18" charset="0"/>
                <a:cs typeface="Arial" panose="020B0604020202020204" pitchFamily="34" charset="0"/>
              </a:rPr>
            </a:br>
            <a:br>
              <a:rPr lang="en-GB" sz="1500">
                <a:latin typeface="Arial" panose="020B0604020202020204" pitchFamily="34" charset="0"/>
                <a:cs typeface="Arial" panose="020B0604020202020204" pitchFamily="34" charset="0"/>
              </a:rPr>
            </a:br>
            <a:r>
              <a:rPr lang="en-GB" sz="1500">
                <a:ea typeface="Calibri" panose="020F0502020204030204" pitchFamily="34" charset="0"/>
              </a:rPr>
              <a:t>For an overview of the EMHP training, click </a:t>
            </a:r>
            <a:r>
              <a:rPr lang="en-GB" sz="1500" u="sng">
                <a:hlinkClick r:id="rId3"/>
              </a:rPr>
              <a:t>here</a:t>
            </a:r>
            <a:r>
              <a:rPr lang="en-GB" sz="1500" u="sng"/>
              <a:t>.</a:t>
            </a:r>
            <a:r>
              <a:rPr lang="en-GB" sz="1500"/>
              <a:t> The full course content can be found on the </a:t>
            </a:r>
            <a:r>
              <a:rPr lang="en-GB" sz="1500">
                <a:solidFill>
                  <a:srgbClr val="00B050"/>
                </a:solidFill>
                <a:hlinkClick r:id="rId4"/>
              </a:rPr>
              <a:t>Collaboration Platform</a:t>
            </a:r>
            <a:r>
              <a:rPr lang="en-GB" sz="1500">
                <a:solidFill>
                  <a:srgbClr val="00B050"/>
                </a:solidFill>
              </a:rPr>
              <a:t>.</a:t>
            </a:r>
            <a:br>
              <a:rPr lang="en-GB" sz="1500">
                <a:latin typeface="Arial" panose="020B0604020202020204" pitchFamily="34" charset="0"/>
                <a:ea typeface="Calibri" panose="020F0502020204030204" pitchFamily="34" charset="0"/>
              </a:rPr>
            </a:br>
            <a:br>
              <a:rPr lang="en-GB" sz="1500"/>
            </a:br>
            <a:r>
              <a:rPr lang="en-GB" sz="1500" b="1" i="1"/>
              <a:t>To note: </a:t>
            </a:r>
            <a:r>
              <a:rPr lang="en-GB" sz="1500" i="1"/>
              <a:t>During training, the EMHPs assessments in modules 2 and 3 will involve a video recording of an intervention with a young person, which will need to be shared with the HEI providing the training (please see slide 17 for further information on data sharing agreements)’ </a:t>
            </a:r>
            <a:endParaRPr lang="en-GB" sz="1500"/>
          </a:p>
          <a:p>
            <a:br>
              <a:rPr lang="en-GB" sz="1600"/>
            </a:br>
            <a:br>
              <a:rPr lang="en-GB" sz="1500"/>
            </a:br>
            <a:br>
              <a:rPr lang="en-GB" sz="1500">
                <a:ea typeface="Calibri" panose="020F0502020204030204" pitchFamily="34" charset="0"/>
              </a:rPr>
            </a:br>
            <a:br>
              <a:rPr lang="en-GB" sz="1500"/>
            </a:br>
            <a:br>
              <a:rPr lang="en-GB" sz="1400">
                <a:ea typeface="Calibri" panose="020F0502020204030204" pitchFamily="34" charset="0"/>
              </a:rPr>
            </a:br>
            <a:br>
              <a:rPr lang="en-GB" sz="1400"/>
            </a:br>
            <a:br>
              <a:rPr lang="en-GB" sz="1800" b="1"/>
            </a:br>
            <a:br>
              <a:rPr lang="en-GB" sz="1800"/>
            </a:br>
            <a:r>
              <a:rPr lang="en-GB" sz="1700" strike="sngStrike">
                <a:solidFill>
                  <a:schemeClr val="tx1"/>
                </a:solidFill>
                <a:highlight>
                  <a:srgbClr val="FFFF00"/>
                </a:highlight>
              </a:rPr>
              <a:t> </a:t>
            </a:r>
            <a:br>
              <a:rPr lang="en-GB" sz="1700"/>
            </a:br>
            <a:br>
              <a:rPr lang="en-GB" sz="1700"/>
            </a:br>
            <a:br>
              <a:rPr lang="en-GB" sz="1700"/>
            </a:br>
            <a:br>
              <a:rPr lang="en-GB" sz="1700"/>
            </a:br>
            <a:br>
              <a:rPr lang="en-GB" sz="1700" b="1" u="sng"/>
            </a:br>
            <a:br>
              <a:rPr lang="en-GB" sz="1700" u="sng"/>
            </a:br>
            <a:br>
              <a:rPr lang="en-GB" sz="1700"/>
            </a:br>
            <a:endParaRPr lang="en-GB" sz="1700"/>
          </a:p>
        </p:txBody>
      </p:sp>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5"/>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558254" y="48992"/>
            <a:ext cx="9186474" cy="1033355"/>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endParaRPr lang="en-GB" sz="2400" b="1" kern="0">
              <a:solidFill>
                <a:schemeClr val="bg2"/>
              </a:solidFill>
            </a:endParaRPr>
          </a:p>
          <a:p>
            <a:pPr defTabSz="914400"/>
            <a:r>
              <a:rPr lang="en-GB" sz="2400" b="1" kern="0">
                <a:solidFill>
                  <a:schemeClr val="bg2"/>
                </a:solidFill>
              </a:rPr>
              <a:t>What are Education Mental Health Practitioners trained to do? </a:t>
            </a: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7"/>
          <a:stretch>
            <a:fillRect/>
          </a:stretch>
        </p:blipFill>
        <p:spPr>
          <a:xfrm>
            <a:off x="0" y="0"/>
            <a:ext cx="533873" cy="6858000"/>
          </a:xfrm>
          <a:prstGeom prst="rect">
            <a:avLst/>
          </a:prstGeom>
        </p:spPr>
      </p:pic>
    </p:spTree>
    <p:extLst>
      <p:ext uri="{BB962C8B-B14F-4D97-AF65-F5344CB8AC3E}">
        <p14:creationId xmlns:p14="http://schemas.microsoft.com/office/powerpoint/2010/main" val="149837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01A4-6486-4904-ACAF-E47514544DE4}"/>
              </a:ext>
            </a:extLst>
          </p:cNvPr>
          <p:cNvSpPr>
            <a:spLocks noGrp="1"/>
          </p:cNvSpPr>
          <p:nvPr>
            <p:ph type="title"/>
          </p:nvPr>
        </p:nvSpPr>
        <p:spPr>
          <a:xfrm>
            <a:off x="611673" y="1269209"/>
            <a:ext cx="8854346" cy="2285959"/>
          </a:xfrm>
          <a:ln>
            <a:noFill/>
          </a:ln>
        </p:spPr>
        <p:txBody>
          <a:bodyPr/>
          <a:lstStyle/>
          <a:p>
            <a:br>
              <a:rPr lang="en-GB" sz="1600">
                <a:sym typeface="Wingdings" panose="05000000000000000000" pitchFamily="2" charset="2"/>
              </a:rPr>
            </a:br>
            <a:br>
              <a:rPr lang="en-GB" sz="1600"/>
            </a:br>
            <a:r>
              <a:rPr lang="en-GB" sz="1600">
                <a:solidFill>
                  <a:schemeClr val="tx1"/>
                </a:solidFill>
                <a:cs typeface="Times New Roman"/>
                <a:sym typeface="Wingdings" panose="05000000000000000000" pitchFamily="2" charset="2"/>
              </a:rPr>
              <a:t>- Identifies opportunities for </a:t>
            </a:r>
            <a:r>
              <a:rPr lang="en-GB" sz="1600">
                <a:ea typeface="Calibri" panose="020F0502020204030204" pitchFamily="34" charset="0"/>
                <a:cs typeface="Times New Roman"/>
              </a:rPr>
              <a:t>EMHP(s) to deliver a range of evidence-based </a:t>
            </a:r>
            <a:r>
              <a:rPr lang="en-GB" sz="1600" b="1">
                <a:ea typeface="Calibri" panose="020F0502020204030204" pitchFamily="34" charset="0"/>
                <a:cs typeface="Times New Roman"/>
              </a:rPr>
              <a:t>group and individual </a:t>
            </a:r>
            <a:r>
              <a:rPr lang="en-GB" sz="1600" b="1">
                <a:solidFill>
                  <a:schemeClr val="tx1"/>
                </a:solidFill>
                <a:ea typeface="Calibri" panose="020F0502020204030204" pitchFamily="34" charset="0"/>
                <a:cs typeface="Times New Roman"/>
              </a:rPr>
              <a:t>interventions </a:t>
            </a:r>
            <a:r>
              <a:rPr lang="en-GB" sz="1600">
                <a:solidFill>
                  <a:schemeClr val="tx1"/>
                </a:solidFill>
                <a:ea typeface="Calibri" panose="020F0502020204030204" pitchFamily="34" charset="0"/>
                <a:cs typeface="Times New Roman"/>
              </a:rPr>
              <a:t>for children </a:t>
            </a:r>
            <a:r>
              <a:rPr lang="en-GB" sz="1600">
                <a:ea typeface="Calibri" panose="020F0502020204030204" pitchFamily="34" charset="0"/>
                <a:cs typeface="Times New Roman"/>
              </a:rPr>
              <a:t>and young people with mild to moderate mental health needs. These will be tailored both to the needs of your school or college and the requirements of the EMHP’s University course.</a:t>
            </a:r>
            <a:br>
              <a:rPr lang="en-GB" sz="1600">
                <a:ea typeface="Calibri" panose="020F0502020204030204" pitchFamily="34" charset="0"/>
                <a:cs typeface="Times New Roman" panose="02020603050405020304" pitchFamily="18" charset="0"/>
              </a:rPr>
            </a:br>
            <a:r>
              <a:rPr lang="en-GB" sz="1600">
                <a:ea typeface="Calibri" panose="020F0502020204030204" pitchFamily="34" charset="0"/>
                <a:cs typeface="Times New Roman"/>
              </a:rPr>
              <a:t> </a:t>
            </a:r>
            <a:br>
              <a:rPr lang="en-GB" sz="1600">
                <a:ea typeface="Calibri" panose="020F0502020204030204" pitchFamily="34" charset="0"/>
                <a:cs typeface="Times New Roman" panose="02020603050405020304" pitchFamily="18" charset="0"/>
              </a:rPr>
            </a:br>
            <a:r>
              <a:rPr lang="en-GB" sz="1600">
                <a:solidFill>
                  <a:schemeClr val="tx1"/>
                </a:solidFill>
                <a:sym typeface="Wingdings" panose="05000000000000000000" pitchFamily="2" charset="2"/>
              </a:rPr>
              <a:t>-</a:t>
            </a:r>
            <a:r>
              <a:rPr lang="en-GB" sz="1600">
                <a:solidFill>
                  <a:srgbClr val="92D050"/>
                </a:solidFill>
                <a:sym typeface="Wingdings" panose="05000000000000000000" pitchFamily="2" charset="2"/>
              </a:rPr>
              <a:t> </a:t>
            </a:r>
            <a:r>
              <a:rPr lang="en-GB" sz="1600">
                <a:cs typeface="Times New Roman"/>
                <a:sym typeface="Wingdings" panose="05000000000000000000" pitchFamily="2" charset="2"/>
              </a:rPr>
              <a:t>Works together with the MHST and University provider to embed the trainee into their school or</a:t>
            </a:r>
            <a:r>
              <a:rPr lang="en-GB" sz="1600">
                <a:solidFill>
                  <a:srgbClr val="92D050"/>
                </a:solidFill>
                <a:sym typeface="Wingdings" panose="05000000000000000000" pitchFamily="2" charset="2"/>
              </a:rPr>
              <a:t> </a:t>
            </a:r>
            <a:r>
              <a:rPr lang="en-GB" sz="1600">
                <a:solidFill>
                  <a:schemeClr val="tx1"/>
                </a:solidFill>
                <a:sym typeface="Wingdings" panose="05000000000000000000" pitchFamily="2" charset="2"/>
              </a:rPr>
              <a:t>college community.</a:t>
            </a:r>
            <a:br>
              <a:rPr lang="en-GB" sz="1600"/>
            </a:br>
            <a:br>
              <a:rPr lang="en-GB" sz="1600"/>
            </a:br>
            <a:r>
              <a:rPr lang="en-GB" sz="1600" b="1">
                <a:solidFill>
                  <a:schemeClr val="tx1"/>
                </a:solidFill>
              </a:rPr>
              <a:t>To note:</a:t>
            </a:r>
            <a:br>
              <a:rPr lang="en-GB" sz="1600" b="1">
                <a:solidFill>
                  <a:schemeClr val="tx1"/>
                </a:solidFill>
              </a:rPr>
            </a:br>
            <a:r>
              <a:rPr lang="en-GB" sz="1600"/>
              <a:t>T</a:t>
            </a:r>
            <a:r>
              <a:rPr lang="en-GB" sz="1600">
                <a:solidFill>
                  <a:schemeClr val="tx1"/>
                </a:solidFill>
              </a:rPr>
              <a:t>he </a:t>
            </a:r>
            <a:r>
              <a:rPr lang="en-GB" sz="1600" b="1">
                <a:solidFill>
                  <a:schemeClr val="tx1"/>
                </a:solidFill>
              </a:rPr>
              <a:t>number of EMHP trainees </a:t>
            </a:r>
            <a:r>
              <a:rPr lang="en-GB" sz="1600">
                <a:solidFill>
                  <a:schemeClr val="tx1"/>
                </a:solidFill>
              </a:rPr>
              <a:t>a school or college hosts and the </a:t>
            </a:r>
            <a:r>
              <a:rPr lang="en-GB" sz="1600" b="1">
                <a:solidFill>
                  <a:schemeClr val="tx1"/>
                </a:solidFill>
              </a:rPr>
              <a:t>time they spend in each setting </a:t>
            </a:r>
            <a:r>
              <a:rPr lang="en-GB" sz="1600">
                <a:solidFill>
                  <a:schemeClr val="tx1"/>
                </a:solidFill>
              </a:rPr>
              <a:t>will be dependent on a range of factors, including: school or college capacity, local need, the set-up of the individual MHST, university timetables and the number of placement education settings.</a:t>
            </a:r>
            <a:br>
              <a:rPr lang="en-GB" sz="1600">
                <a:ea typeface="Calibri" panose="020F0502020204030204" pitchFamily="34" charset="0"/>
              </a:rPr>
            </a:br>
            <a:br>
              <a:rPr lang="en-GB" sz="1600">
                <a:ea typeface="Calibri" panose="020F0502020204030204" pitchFamily="34" charset="0"/>
              </a:rPr>
            </a:br>
            <a:r>
              <a:rPr lang="en-GB" sz="1600"/>
              <a:t>All MHSTs are expected to take a year to become fully operational to allow for the recruitment and training of </a:t>
            </a:r>
            <a:r>
              <a:rPr lang="en-GB" sz="1600">
                <a:solidFill>
                  <a:schemeClr val="tx1"/>
                </a:solidFill>
              </a:rPr>
              <a:t>the practitioners and other staff.</a:t>
            </a:r>
            <a:br>
              <a:rPr lang="en-GB" sz="1600" b="1">
                <a:ea typeface="Calibri" panose="020F0502020204030204" pitchFamily="34" charset="0"/>
              </a:rPr>
            </a:br>
            <a:br>
              <a:rPr lang="en-GB" sz="1600"/>
            </a:br>
            <a:br>
              <a:rPr lang="en-GB" sz="1600"/>
            </a:br>
            <a:br>
              <a:rPr lang="en-GB" sz="1600"/>
            </a:br>
            <a:br>
              <a:rPr lang="en-GB" sz="1600"/>
            </a:br>
            <a:br>
              <a:rPr lang="en-GB" sz="1400" b="1">
                <a:ea typeface="Calibri" panose="020F0502020204030204" pitchFamily="34" charset="0"/>
              </a:rPr>
            </a:br>
            <a:br>
              <a:rPr lang="en-GB" sz="1800"/>
            </a:br>
            <a:br>
              <a:rPr lang="en-GB" sz="1400"/>
            </a:br>
            <a:br>
              <a:rPr lang="en-GB" sz="1400"/>
            </a:br>
            <a:br>
              <a:rPr lang="en-GB" sz="1800">
                <a:ea typeface="Calibri" panose="020F0502020204030204" pitchFamily="34" charset="0"/>
              </a:rPr>
            </a:br>
            <a:br>
              <a:rPr lang="en-GB" sz="1800" b="1">
                <a:ea typeface="Calibri" panose="020F0502020204030204" pitchFamily="34" charset="0"/>
              </a:rPr>
            </a:br>
            <a:br>
              <a:rPr lang="en-GB" sz="1800" b="1">
                <a:ea typeface="Calibri" panose="020F0502020204030204" pitchFamily="34" charset="0"/>
              </a:rPr>
            </a:br>
            <a:br>
              <a:rPr lang="en-GB" sz="1800"/>
            </a:br>
            <a:r>
              <a:rPr lang="en-GB" sz="1700" strike="sngStrike">
                <a:solidFill>
                  <a:schemeClr val="tx1"/>
                </a:solidFill>
                <a:highlight>
                  <a:srgbClr val="FFFF00"/>
                </a:highlight>
              </a:rPr>
              <a:t> </a:t>
            </a:r>
            <a:br>
              <a:rPr lang="en-GB" sz="1700"/>
            </a:br>
            <a:br>
              <a:rPr lang="en-GB" sz="1700"/>
            </a:br>
            <a:br>
              <a:rPr lang="en-GB" sz="1700"/>
            </a:br>
            <a:br>
              <a:rPr lang="en-GB" sz="1700"/>
            </a:br>
            <a:br>
              <a:rPr lang="en-GB" sz="1700" b="1" u="sng"/>
            </a:br>
            <a:br>
              <a:rPr lang="en-GB" sz="1700" u="sng"/>
            </a:br>
            <a:br>
              <a:rPr lang="en-GB" sz="1700"/>
            </a:br>
            <a:endParaRPr lang="en-GB" sz="1700"/>
          </a:p>
        </p:txBody>
      </p:sp>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3"/>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611675" y="-193977"/>
            <a:ext cx="9186474" cy="1064706"/>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endParaRPr lang="en-GB" sz="2400" b="1" kern="0">
              <a:solidFill>
                <a:schemeClr val="bg2"/>
              </a:solidFill>
            </a:endParaRPr>
          </a:p>
          <a:p>
            <a:pPr defTabSz="914400"/>
            <a:r>
              <a:rPr lang="en-GB" sz="2400" b="1" kern="0">
                <a:solidFill>
                  <a:schemeClr val="bg2"/>
                </a:solidFill>
              </a:rPr>
              <a:t>What is a placement school or college?</a:t>
            </a: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5"/>
          <a:stretch>
            <a:fillRect/>
          </a:stretch>
        </p:blipFill>
        <p:spPr>
          <a:xfrm>
            <a:off x="0" y="0"/>
            <a:ext cx="533873" cy="6858000"/>
          </a:xfrm>
          <a:prstGeom prst="rect">
            <a:avLst/>
          </a:prstGeom>
        </p:spPr>
      </p:pic>
      <p:sp>
        <p:nvSpPr>
          <p:cNvPr id="4" name="TextBox 3">
            <a:extLst>
              <a:ext uri="{FF2B5EF4-FFF2-40B4-BE49-F238E27FC236}">
                <a16:creationId xmlns:a16="http://schemas.microsoft.com/office/drawing/2014/main" id="{05BBA456-51CE-494E-81E3-C14DBBC0569D}"/>
              </a:ext>
            </a:extLst>
          </p:cNvPr>
          <p:cNvSpPr txBox="1"/>
          <p:nvPr/>
        </p:nvSpPr>
        <p:spPr>
          <a:xfrm>
            <a:off x="619511" y="720995"/>
            <a:ext cx="9104767" cy="1077218"/>
          </a:xfrm>
          <a:prstGeom prst="rect">
            <a:avLst/>
          </a:prstGeom>
          <a:solidFill>
            <a:schemeClr val="bg2">
              <a:lumMod val="20000"/>
              <a:lumOff val="80000"/>
            </a:schemeClr>
          </a:solidFill>
          <a:ln>
            <a:solidFill>
              <a:schemeClr val="bg1"/>
            </a:solidFill>
          </a:ln>
        </p:spPr>
        <p:txBody>
          <a:bodyPr wrap="square" rtlCol="0" anchor="t">
            <a:spAutoFit/>
          </a:bodyPr>
          <a:lstStyle/>
          <a:p>
            <a:r>
              <a:rPr lang="en-GB" sz="1600"/>
              <a:t>A placement school or college:</a:t>
            </a:r>
            <a:endParaRPr lang="en-US"/>
          </a:p>
          <a:p>
            <a:r>
              <a:rPr lang="en-GB" sz="1600">
                <a:latin typeface="Arial"/>
                <a:cs typeface="Times New Roman"/>
                <a:sym typeface="Arial"/>
              </a:rPr>
              <a:t>- Provides practical experiences for an EMHP(s) over 9 – 10 months. Placements are a vital element of EMHP training, enabling individuals to gain the necessary experience to complete their course prior to becoming fully qualified.</a:t>
            </a:r>
            <a:endParaRPr lang="en-GB" sz="1600">
              <a:latin typeface="Arial"/>
              <a:cs typeface="Times New Roman"/>
            </a:endParaRPr>
          </a:p>
        </p:txBody>
      </p:sp>
      <p:sp>
        <p:nvSpPr>
          <p:cNvPr id="11" name="TextBox 10">
            <a:extLst>
              <a:ext uri="{FF2B5EF4-FFF2-40B4-BE49-F238E27FC236}">
                <a16:creationId xmlns:a16="http://schemas.microsoft.com/office/drawing/2014/main" id="{8C7729CE-FD17-41A8-884A-F4E80EE8E6CB}"/>
              </a:ext>
            </a:extLst>
          </p:cNvPr>
          <p:cNvSpPr txBox="1"/>
          <p:nvPr/>
        </p:nvSpPr>
        <p:spPr>
          <a:xfrm>
            <a:off x="611673" y="5779138"/>
            <a:ext cx="9112604" cy="584775"/>
          </a:xfrm>
          <a:prstGeom prst="rect">
            <a:avLst/>
          </a:prstGeom>
          <a:solidFill>
            <a:schemeClr val="bg2">
              <a:lumMod val="20000"/>
              <a:lumOff val="80000"/>
            </a:schemeClr>
          </a:solidFill>
          <a:ln>
            <a:solidFill>
              <a:schemeClr val="bg1"/>
            </a:solidFill>
          </a:ln>
        </p:spPr>
        <p:txBody>
          <a:bodyPr wrap="square" rtlCol="0" anchor="t">
            <a:spAutoFit/>
          </a:bodyPr>
          <a:lstStyle/>
          <a:p>
            <a:r>
              <a:rPr lang="en-GB" sz="1600" b="1"/>
              <a:t>To find out more: </a:t>
            </a:r>
            <a:r>
              <a:rPr lang="en-GB" sz="1600"/>
              <a:t>The process for identifying placement schools will vary locally. If you are interested in becoming one, please contact your MHST lead about arrangements in your area.</a:t>
            </a:r>
          </a:p>
        </p:txBody>
      </p:sp>
    </p:spTree>
    <p:extLst>
      <p:ext uri="{BB962C8B-B14F-4D97-AF65-F5344CB8AC3E}">
        <p14:creationId xmlns:p14="http://schemas.microsoft.com/office/powerpoint/2010/main" val="411920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3"/>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583802" y="131279"/>
            <a:ext cx="9186474" cy="1033355"/>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r>
              <a:rPr lang="en-GB" sz="2400" b="1" kern="0">
                <a:solidFill>
                  <a:schemeClr val="bg2"/>
                </a:solidFill>
              </a:rPr>
              <a:t>The network supporting MHST implementation</a:t>
            </a: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5"/>
          <a:stretch>
            <a:fillRect/>
          </a:stretch>
        </p:blipFill>
        <p:spPr>
          <a:xfrm>
            <a:off x="0" y="0"/>
            <a:ext cx="533873" cy="6858000"/>
          </a:xfrm>
          <a:prstGeom prst="rect">
            <a:avLst/>
          </a:prstGeom>
        </p:spPr>
      </p:pic>
      <p:graphicFrame>
        <p:nvGraphicFramePr>
          <p:cNvPr id="4" name="Diagram 3"/>
          <p:cNvGraphicFramePr/>
          <p:nvPr>
            <p:extLst>
              <p:ext uri="{D42A27DB-BD31-4B8C-83A1-F6EECF244321}">
                <p14:modId xmlns:p14="http://schemas.microsoft.com/office/powerpoint/2010/main" val="2861831154"/>
              </p:ext>
            </p:extLst>
          </p:nvPr>
        </p:nvGraphicFramePr>
        <p:xfrm>
          <a:off x="-403412" y="478573"/>
          <a:ext cx="9037413" cy="62156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0" name="Straight Arrow Connector 9"/>
          <p:cNvCxnSpPr>
            <a:cxnSpLocks/>
          </p:cNvCxnSpPr>
          <p:nvPr/>
        </p:nvCxnSpPr>
        <p:spPr>
          <a:xfrm>
            <a:off x="2228650" y="4248015"/>
            <a:ext cx="756003" cy="650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1965055" y="4638603"/>
            <a:ext cx="671168" cy="738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484744" y="4552203"/>
            <a:ext cx="1278686" cy="622690"/>
          </a:xfrm>
          <a:prstGeom prst="ellipse">
            <a:avLst/>
          </a:prstGeom>
          <a:solidFill>
            <a:schemeClr val="bg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rPr>
              <a:t>Placement schools and colleges</a:t>
            </a:r>
          </a:p>
        </p:txBody>
      </p:sp>
      <p:cxnSp>
        <p:nvCxnSpPr>
          <p:cNvPr id="22" name="Straight Arrow Connector 21"/>
          <p:cNvCxnSpPr>
            <a:cxnSpLocks/>
          </p:cNvCxnSpPr>
          <p:nvPr/>
        </p:nvCxnSpPr>
        <p:spPr>
          <a:xfrm flipV="1">
            <a:off x="5255630" y="4932131"/>
            <a:ext cx="1182776" cy="4459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55972" y="3852296"/>
            <a:ext cx="1037816" cy="246221"/>
          </a:xfrm>
          <a:prstGeom prst="rect">
            <a:avLst/>
          </a:prstGeom>
          <a:noFill/>
        </p:spPr>
        <p:txBody>
          <a:bodyPr wrap="square" rtlCol="0">
            <a:spAutoFit/>
          </a:bodyPr>
          <a:lstStyle/>
          <a:p>
            <a:pPr algn="ctr"/>
            <a:r>
              <a:rPr lang="en-GB" sz="1000"/>
              <a:t>School nurses</a:t>
            </a:r>
          </a:p>
        </p:txBody>
      </p:sp>
      <p:sp>
        <p:nvSpPr>
          <p:cNvPr id="31" name="TextBox 30"/>
          <p:cNvSpPr txBox="1"/>
          <p:nvPr/>
        </p:nvSpPr>
        <p:spPr>
          <a:xfrm>
            <a:off x="5683628" y="5265926"/>
            <a:ext cx="1037816" cy="400110"/>
          </a:xfrm>
          <a:prstGeom prst="rect">
            <a:avLst/>
          </a:prstGeom>
          <a:noFill/>
        </p:spPr>
        <p:txBody>
          <a:bodyPr wrap="square" rtlCol="0">
            <a:spAutoFit/>
          </a:bodyPr>
          <a:lstStyle/>
          <a:p>
            <a:pPr algn="ctr"/>
            <a:r>
              <a:rPr lang="en-GB" sz="1000"/>
              <a:t>provide work-based learning</a:t>
            </a:r>
          </a:p>
        </p:txBody>
      </p:sp>
      <p:sp>
        <p:nvSpPr>
          <p:cNvPr id="32" name="TextBox 31"/>
          <p:cNvSpPr txBox="1"/>
          <p:nvPr/>
        </p:nvSpPr>
        <p:spPr>
          <a:xfrm>
            <a:off x="6583809" y="3858155"/>
            <a:ext cx="1779765" cy="246221"/>
          </a:xfrm>
          <a:prstGeom prst="rect">
            <a:avLst/>
          </a:prstGeom>
          <a:noFill/>
        </p:spPr>
        <p:txBody>
          <a:bodyPr wrap="square" rtlCol="0">
            <a:spAutoFit/>
          </a:bodyPr>
          <a:lstStyle/>
          <a:p>
            <a:pPr algn="ctr"/>
            <a:r>
              <a:rPr lang="en-GB" sz="1000"/>
              <a:t>School Counsellors</a:t>
            </a:r>
          </a:p>
        </p:txBody>
      </p:sp>
      <p:grpSp>
        <p:nvGrpSpPr>
          <p:cNvPr id="13" name="Group 12">
            <a:extLst>
              <a:ext uri="{FF2B5EF4-FFF2-40B4-BE49-F238E27FC236}">
                <a16:creationId xmlns:a16="http://schemas.microsoft.com/office/drawing/2014/main" id="{65766CE9-39A2-4F58-876C-1760966A4076}"/>
              </a:ext>
            </a:extLst>
          </p:cNvPr>
          <p:cNvGrpSpPr/>
          <p:nvPr/>
        </p:nvGrpSpPr>
        <p:grpSpPr>
          <a:xfrm>
            <a:off x="7125967" y="4098199"/>
            <a:ext cx="612898" cy="327465"/>
            <a:chOff x="8335709" y="5344430"/>
            <a:chExt cx="612898" cy="327465"/>
          </a:xfrm>
        </p:grpSpPr>
        <p:pic>
          <p:nvPicPr>
            <p:cNvPr id="33" name="Picture 32" descr="Imagem vetorial gratis: Masculino, Homem, Stick Figure ..."/>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72276" y="5344430"/>
              <a:ext cx="176331" cy="326361"/>
            </a:xfrm>
            <a:prstGeom prst="rect">
              <a:avLst/>
            </a:prstGeom>
          </p:spPr>
        </p:pic>
        <p:pic>
          <p:nvPicPr>
            <p:cNvPr id="34" name="Picture 33" descr="Imagem vetorial gratis: Masculino, Homem, Stick Figure ..."/>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45835" y="5344431"/>
              <a:ext cx="176331" cy="326361"/>
            </a:xfrm>
            <a:prstGeom prst="rect">
              <a:avLst/>
            </a:prstGeom>
          </p:spPr>
        </p:pic>
        <p:pic>
          <p:nvPicPr>
            <p:cNvPr id="35" name="Picture 34" descr="Imagem vetorial gratis: Masculino, Homem, Stick Figure ..."/>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35709" y="5345534"/>
              <a:ext cx="176331" cy="326361"/>
            </a:xfrm>
            <a:prstGeom prst="rect">
              <a:avLst/>
            </a:prstGeom>
          </p:spPr>
        </p:pic>
      </p:grpSp>
      <p:sp>
        <p:nvSpPr>
          <p:cNvPr id="39" name="TextBox 38"/>
          <p:cNvSpPr txBox="1"/>
          <p:nvPr/>
        </p:nvSpPr>
        <p:spPr>
          <a:xfrm>
            <a:off x="8188691" y="1812794"/>
            <a:ext cx="1037816" cy="400110"/>
          </a:xfrm>
          <a:prstGeom prst="rect">
            <a:avLst/>
          </a:prstGeom>
          <a:noFill/>
        </p:spPr>
        <p:txBody>
          <a:bodyPr wrap="square" rtlCol="0">
            <a:spAutoFit/>
          </a:bodyPr>
          <a:lstStyle/>
          <a:p>
            <a:pPr algn="ctr"/>
            <a:r>
              <a:rPr lang="en-GB" sz="1000"/>
              <a:t>Educational Psychologists</a:t>
            </a:r>
          </a:p>
        </p:txBody>
      </p:sp>
      <p:cxnSp>
        <p:nvCxnSpPr>
          <p:cNvPr id="41" name="Straight Arrow Connector 40"/>
          <p:cNvCxnSpPr>
            <a:cxnSpLocks/>
          </p:cNvCxnSpPr>
          <p:nvPr/>
        </p:nvCxnSpPr>
        <p:spPr>
          <a:xfrm flipV="1">
            <a:off x="7763430" y="2251221"/>
            <a:ext cx="538121" cy="3951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p:cNvCxnSpPr>
          <p:nvPr/>
        </p:nvCxnSpPr>
        <p:spPr>
          <a:xfrm flipV="1">
            <a:off x="4360408" y="3380829"/>
            <a:ext cx="2144260" cy="11415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129617" y="1452549"/>
            <a:ext cx="1717260" cy="246221"/>
          </a:xfrm>
          <a:prstGeom prst="rect">
            <a:avLst/>
          </a:prstGeom>
          <a:noFill/>
        </p:spPr>
        <p:txBody>
          <a:bodyPr wrap="square" rtlCol="0">
            <a:spAutoFit/>
          </a:bodyPr>
          <a:lstStyle/>
          <a:p>
            <a:pPr algn="ctr"/>
            <a:r>
              <a:rPr lang="en-GB" sz="1000"/>
              <a:t>Mental Health Trust</a:t>
            </a:r>
          </a:p>
        </p:txBody>
      </p:sp>
      <p:sp>
        <p:nvSpPr>
          <p:cNvPr id="48" name="TextBox 47"/>
          <p:cNvSpPr txBox="1"/>
          <p:nvPr/>
        </p:nvSpPr>
        <p:spPr>
          <a:xfrm>
            <a:off x="3093297" y="1951974"/>
            <a:ext cx="1717260" cy="400110"/>
          </a:xfrm>
          <a:prstGeom prst="rect">
            <a:avLst/>
          </a:prstGeom>
          <a:noFill/>
        </p:spPr>
        <p:txBody>
          <a:bodyPr wrap="square" rtlCol="0">
            <a:spAutoFit/>
          </a:bodyPr>
          <a:lstStyle/>
          <a:p>
            <a:pPr algn="ctr"/>
            <a:r>
              <a:rPr lang="en-GB" sz="1000"/>
              <a:t> CYP Mental Health Services </a:t>
            </a:r>
          </a:p>
        </p:txBody>
      </p:sp>
      <p:cxnSp>
        <p:nvCxnSpPr>
          <p:cNvPr id="50" name="Straight Arrow Connector 49"/>
          <p:cNvCxnSpPr>
            <a:cxnSpLocks/>
          </p:cNvCxnSpPr>
          <p:nvPr/>
        </p:nvCxnSpPr>
        <p:spPr>
          <a:xfrm flipV="1">
            <a:off x="5491716" y="1774778"/>
            <a:ext cx="1421156" cy="8715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622290" y="1849209"/>
            <a:ext cx="1037816" cy="246221"/>
          </a:xfrm>
          <a:prstGeom prst="rect">
            <a:avLst/>
          </a:prstGeom>
          <a:noFill/>
        </p:spPr>
        <p:txBody>
          <a:bodyPr wrap="square" rtlCol="0">
            <a:spAutoFit/>
          </a:bodyPr>
          <a:lstStyle/>
          <a:p>
            <a:pPr algn="ctr"/>
            <a:r>
              <a:rPr lang="en-GB" sz="1000"/>
              <a:t>partnerships</a:t>
            </a:r>
          </a:p>
        </p:txBody>
      </p:sp>
      <p:sp>
        <p:nvSpPr>
          <p:cNvPr id="54" name="Oval 53"/>
          <p:cNvSpPr/>
          <p:nvPr/>
        </p:nvSpPr>
        <p:spPr>
          <a:xfrm>
            <a:off x="4607075" y="993883"/>
            <a:ext cx="1211414" cy="1128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Voluntary &amp; Community Services</a:t>
            </a:r>
          </a:p>
        </p:txBody>
      </p:sp>
      <p:cxnSp>
        <p:nvCxnSpPr>
          <p:cNvPr id="57" name="Straight Arrow Connector 56"/>
          <p:cNvCxnSpPr>
            <a:cxnSpLocks/>
          </p:cNvCxnSpPr>
          <p:nvPr/>
        </p:nvCxnSpPr>
        <p:spPr>
          <a:xfrm flipV="1">
            <a:off x="4896293" y="2109372"/>
            <a:ext cx="193363" cy="2032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flipH="1" flipV="1">
            <a:off x="2341309" y="1802860"/>
            <a:ext cx="556063" cy="6851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a:off x="2507465" y="1679942"/>
            <a:ext cx="622152" cy="1316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0B8296D-970C-40BC-8A52-934619AF2DDD}"/>
              </a:ext>
            </a:extLst>
          </p:cNvPr>
          <p:cNvSpPr txBox="1"/>
          <p:nvPr/>
        </p:nvSpPr>
        <p:spPr>
          <a:xfrm>
            <a:off x="6008454" y="2857419"/>
            <a:ext cx="2231266" cy="553998"/>
          </a:xfrm>
          <a:prstGeom prst="rect">
            <a:avLst/>
          </a:prstGeom>
          <a:noFill/>
        </p:spPr>
        <p:txBody>
          <a:bodyPr wrap="square" rtlCol="0">
            <a:spAutoFit/>
          </a:bodyPr>
          <a:lstStyle/>
          <a:p>
            <a:pPr algn="ctr"/>
            <a:endParaRPr lang="en-GB" sz="1000"/>
          </a:p>
          <a:p>
            <a:pPr algn="ctr"/>
            <a:r>
              <a:rPr lang="en-GB" sz="1000"/>
              <a:t>senior mental health lead and school or college MHST coordinator</a:t>
            </a:r>
          </a:p>
        </p:txBody>
      </p:sp>
      <p:graphicFrame>
        <p:nvGraphicFramePr>
          <p:cNvPr id="43" name="Diagram 42">
            <a:extLst>
              <a:ext uri="{FF2B5EF4-FFF2-40B4-BE49-F238E27FC236}">
                <a16:creationId xmlns:a16="http://schemas.microsoft.com/office/drawing/2014/main" id="{74706C7E-D271-421F-A5F7-74D910410124}"/>
              </a:ext>
            </a:extLst>
          </p:cNvPr>
          <p:cNvGraphicFramePr/>
          <p:nvPr>
            <p:extLst>
              <p:ext uri="{D42A27DB-BD31-4B8C-83A1-F6EECF244321}">
                <p14:modId xmlns:p14="http://schemas.microsoft.com/office/powerpoint/2010/main" val="790910966"/>
              </p:ext>
            </p:extLst>
          </p:nvPr>
        </p:nvGraphicFramePr>
        <p:xfrm>
          <a:off x="2636223" y="4310880"/>
          <a:ext cx="2674938" cy="157305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1" name="TextBox 50">
            <a:extLst>
              <a:ext uri="{FF2B5EF4-FFF2-40B4-BE49-F238E27FC236}">
                <a16:creationId xmlns:a16="http://schemas.microsoft.com/office/drawing/2014/main" id="{5BBEB8DF-EEBE-4D54-BCD6-5528DBF3AB6A}"/>
              </a:ext>
            </a:extLst>
          </p:cNvPr>
          <p:cNvSpPr txBox="1"/>
          <p:nvPr/>
        </p:nvSpPr>
        <p:spPr>
          <a:xfrm>
            <a:off x="6066414" y="3329700"/>
            <a:ext cx="1925723" cy="246221"/>
          </a:xfrm>
          <a:prstGeom prst="rect">
            <a:avLst/>
          </a:prstGeom>
          <a:noFill/>
        </p:spPr>
        <p:txBody>
          <a:bodyPr wrap="square" rtlCol="0">
            <a:spAutoFit/>
          </a:bodyPr>
          <a:lstStyle/>
          <a:p>
            <a:pPr algn="ctr"/>
            <a:r>
              <a:rPr lang="en-GB" sz="1000"/>
              <a:t>Pastoral team</a:t>
            </a:r>
          </a:p>
        </p:txBody>
      </p:sp>
      <p:sp>
        <p:nvSpPr>
          <p:cNvPr id="55" name="Oval 54"/>
          <p:cNvSpPr/>
          <p:nvPr/>
        </p:nvSpPr>
        <p:spPr>
          <a:xfrm>
            <a:off x="8087295" y="3037085"/>
            <a:ext cx="1775820" cy="1704263"/>
          </a:xfrm>
          <a:prstGeom prst="ellips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Department for Education (DfE)</a:t>
            </a:r>
          </a:p>
          <a:p>
            <a:pPr algn="ctr"/>
            <a:r>
              <a:rPr lang="en-GB" sz="1000">
                <a:solidFill>
                  <a:schemeClr val="tx1"/>
                </a:solidFill>
              </a:rPr>
              <a:t>Supporting schools and colleges in the programme</a:t>
            </a:r>
          </a:p>
          <a:p>
            <a:pPr algn="ctr"/>
            <a:endParaRPr lang="en-GB" sz="1000"/>
          </a:p>
        </p:txBody>
      </p:sp>
      <p:pic>
        <p:nvPicPr>
          <p:cNvPr id="11" name="Graphic 10" descr="Schoolhouse">
            <a:extLst>
              <a:ext uri="{FF2B5EF4-FFF2-40B4-BE49-F238E27FC236}">
                <a16:creationId xmlns:a16="http://schemas.microsoft.com/office/drawing/2014/main" id="{CF4BAFC1-95F7-42E4-BE1F-6EB6A051869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90477" y="3460984"/>
            <a:ext cx="465816" cy="465816"/>
          </a:xfrm>
          <a:prstGeom prst="rect">
            <a:avLst/>
          </a:prstGeom>
        </p:spPr>
      </p:pic>
      <p:grpSp>
        <p:nvGrpSpPr>
          <p:cNvPr id="56" name="Group 55">
            <a:extLst>
              <a:ext uri="{FF2B5EF4-FFF2-40B4-BE49-F238E27FC236}">
                <a16:creationId xmlns:a16="http://schemas.microsoft.com/office/drawing/2014/main" id="{E03E5725-DC84-4646-9CCF-F2B86A5C97F3}"/>
              </a:ext>
            </a:extLst>
          </p:cNvPr>
          <p:cNvGrpSpPr/>
          <p:nvPr/>
        </p:nvGrpSpPr>
        <p:grpSpPr>
          <a:xfrm>
            <a:off x="6115080" y="4084835"/>
            <a:ext cx="612898" cy="327465"/>
            <a:chOff x="8335709" y="5344430"/>
            <a:chExt cx="612898" cy="327465"/>
          </a:xfrm>
        </p:grpSpPr>
        <p:pic>
          <p:nvPicPr>
            <p:cNvPr id="58" name="Picture 57" descr="Imagem vetorial gratis: Masculino, Homem, Stick Figure ...">
              <a:extLst>
                <a:ext uri="{FF2B5EF4-FFF2-40B4-BE49-F238E27FC236}">
                  <a16:creationId xmlns:a16="http://schemas.microsoft.com/office/drawing/2014/main" id="{5D65965D-818A-43A2-B244-E5EA887C92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72276" y="5344430"/>
              <a:ext cx="176331" cy="326361"/>
            </a:xfrm>
            <a:prstGeom prst="rect">
              <a:avLst/>
            </a:prstGeom>
          </p:spPr>
        </p:pic>
        <p:pic>
          <p:nvPicPr>
            <p:cNvPr id="59" name="Picture 58" descr="Imagem vetorial gratis: Masculino, Homem, Stick Figure ...">
              <a:extLst>
                <a:ext uri="{FF2B5EF4-FFF2-40B4-BE49-F238E27FC236}">
                  <a16:creationId xmlns:a16="http://schemas.microsoft.com/office/drawing/2014/main" id="{CC5D6402-6745-4CAA-8600-80D89C173C3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45835" y="5344431"/>
              <a:ext cx="176331" cy="326361"/>
            </a:xfrm>
            <a:prstGeom prst="rect">
              <a:avLst/>
            </a:prstGeom>
          </p:spPr>
        </p:pic>
        <p:pic>
          <p:nvPicPr>
            <p:cNvPr id="62" name="Picture 61" descr="Imagem vetorial gratis: Masculino, Homem, Stick Figure ...">
              <a:extLst>
                <a:ext uri="{FF2B5EF4-FFF2-40B4-BE49-F238E27FC236}">
                  <a16:creationId xmlns:a16="http://schemas.microsoft.com/office/drawing/2014/main" id="{3C1621CB-E321-4D71-AACA-A41CE1D2E4F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35709" y="5345534"/>
              <a:ext cx="176331" cy="326361"/>
            </a:xfrm>
            <a:prstGeom prst="rect">
              <a:avLst/>
            </a:prstGeom>
          </p:spPr>
        </p:pic>
      </p:grpSp>
      <p:sp>
        <p:nvSpPr>
          <p:cNvPr id="63" name="Oval 62">
            <a:extLst>
              <a:ext uri="{FF2B5EF4-FFF2-40B4-BE49-F238E27FC236}">
                <a16:creationId xmlns:a16="http://schemas.microsoft.com/office/drawing/2014/main" id="{CEE833F2-855E-4663-B7F9-C1E843548689}"/>
              </a:ext>
            </a:extLst>
          </p:cNvPr>
          <p:cNvSpPr/>
          <p:nvPr/>
        </p:nvSpPr>
        <p:spPr>
          <a:xfrm>
            <a:off x="6725245" y="791228"/>
            <a:ext cx="1211414" cy="1128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Local Authorities (LAs)</a:t>
            </a:r>
          </a:p>
        </p:txBody>
      </p:sp>
      <p:sp>
        <p:nvSpPr>
          <p:cNvPr id="64" name="Oval 63">
            <a:extLst>
              <a:ext uri="{FF2B5EF4-FFF2-40B4-BE49-F238E27FC236}">
                <a16:creationId xmlns:a16="http://schemas.microsoft.com/office/drawing/2014/main" id="{8050413F-62C8-43B2-8393-2E07C664E1E1}"/>
              </a:ext>
            </a:extLst>
          </p:cNvPr>
          <p:cNvSpPr/>
          <p:nvPr/>
        </p:nvSpPr>
        <p:spPr>
          <a:xfrm>
            <a:off x="999461" y="993881"/>
            <a:ext cx="1508004" cy="1265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Clinical Commissioning Groups (CCGs) </a:t>
            </a:r>
          </a:p>
        </p:txBody>
      </p:sp>
      <p:grpSp>
        <p:nvGrpSpPr>
          <p:cNvPr id="74" name="Group 73">
            <a:extLst>
              <a:ext uri="{FF2B5EF4-FFF2-40B4-BE49-F238E27FC236}">
                <a16:creationId xmlns:a16="http://schemas.microsoft.com/office/drawing/2014/main" id="{CB94B5AD-BAA5-4956-8D7E-B8D6157ED952}"/>
              </a:ext>
            </a:extLst>
          </p:cNvPr>
          <p:cNvGrpSpPr/>
          <p:nvPr/>
        </p:nvGrpSpPr>
        <p:grpSpPr>
          <a:xfrm>
            <a:off x="8352517" y="2218763"/>
            <a:ext cx="612898" cy="327465"/>
            <a:chOff x="8335709" y="5344430"/>
            <a:chExt cx="612898" cy="327465"/>
          </a:xfrm>
        </p:grpSpPr>
        <p:pic>
          <p:nvPicPr>
            <p:cNvPr id="75" name="Picture 74" descr="Imagem vetorial gratis: Masculino, Homem, Stick Figure ...">
              <a:extLst>
                <a:ext uri="{FF2B5EF4-FFF2-40B4-BE49-F238E27FC236}">
                  <a16:creationId xmlns:a16="http://schemas.microsoft.com/office/drawing/2014/main" id="{65AB74BF-8C4D-43C7-9D27-5D345C04014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72276" y="5344430"/>
              <a:ext cx="176331" cy="326361"/>
            </a:xfrm>
            <a:prstGeom prst="rect">
              <a:avLst/>
            </a:prstGeom>
          </p:spPr>
        </p:pic>
        <p:pic>
          <p:nvPicPr>
            <p:cNvPr id="76" name="Picture 75" descr="Imagem vetorial gratis: Masculino, Homem, Stick Figure ...">
              <a:extLst>
                <a:ext uri="{FF2B5EF4-FFF2-40B4-BE49-F238E27FC236}">
                  <a16:creationId xmlns:a16="http://schemas.microsoft.com/office/drawing/2014/main" id="{A55710D0-AF5B-459F-BB2F-6C8C5595ED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45835" y="5344431"/>
              <a:ext cx="176331" cy="326361"/>
            </a:xfrm>
            <a:prstGeom prst="rect">
              <a:avLst/>
            </a:prstGeom>
          </p:spPr>
        </p:pic>
        <p:pic>
          <p:nvPicPr>
            <p:cNvPr id="77" name="Picture 76" descr="Imagem vetorial gratis: Masculino, Homem, Stick Figure ...">
              <a:extLst>
                <a:ext uri="{FF2B5EF4-FFF2-40B4-BE49-F238E27FC236}">
                  <a16:creationId xmlns:a16="http://schemas.microsoft.com/office/drawing/2014/main" id="{B6FAB012-EE50-4967-9408-6AE8924A29C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35709" y="5345534"/>
              <a:ext cx="176331" cy="326361"/>
            </a:xfrm>
            <a:prstGeom prst="rect">
              <a:avLst/>
            </a:prstGeom>
          </p:spPr>
        </p:pic>
      </p:grpSp>
    </p:spTree>
    <p:extLst>
      <p:ext uri="{BB962C8B-B14F-4D97-AF65-F5344CB8AC3E}">
        <p14:creationId xmlns:p14="http://schemas.microsoft.com/office/powerpoint/2010/main" val="139950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5110A0-FF6C-4BC9-B970-E2D3AF21BB4C}"/>
              </a:ext>
            </a:extLst>
          </p:cNvPr>
          <p:cNvPicPr>
            <a:picLocks noChangeAspect="1"/>
          </p:cNvPicPr>
          <p:nvPr/>
        </p:nvPicPr>
        <p:blipFill>
          <a:blip r:embed="rId3"/>
          <a:stretch>
            <a:fillRect/>
          </a:stretch>
        </p:blipFill>
        <p:spPr>
          <a:xfrm>
            <a:off x="533873" y="1329513"/>
            <a:ext cx="4211083" cy="4422258"/>
          </a:xfrm>
          <a:prstGeom prst="rect">
            <a:avLst/>
          </a:prstGeom>
        </p:spPr>
      </p:pic>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4"/>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583802" y="-14019"/>
            <a:ext cx="9186474" cy="1033355"/>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r>
              <a:rPr lang="en-GB" sz="2400" b="1" kern="0">
                <a:solidFill>
                  <a:schemeClr val="bg2"/>
                </a:solidFill>
              </a:rPr>
              <a:t>What are the roles needed within your school </a:t>
            </a:r>
          </a:p>
          <a:p>
            <a:pPr defTabSz="914400"/>
            <a:r>
              <a:rPr lang="en-GB" sz="2400" b="1" kern="0">
                <a:solidFill>
                  <a:schemeClr val="bg2"/>
                </a:solidFill>
              </a:rPr>
              <a:t>or college?  </a:t>
            </a: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6"/>
          <a:stretch>
            <a:fillRect/>
          </a:stretch>
        </p:blipFill>
        <p:spPr>
          <a:xfrm>
            <a:off x="0" y="0"/>
            <a:ext cx="533873" cy="6858000"/>
          </a:xfrm>
          <a:prstGeom prst="rect">
            <a:avLst/>
          </a:prstGeom>
        </p:spPr>
      </p:pic>
      <p:sp>
        <p:nvSpPr>
          <p:cNvPr id="9" name="TextBox 8">
            <a:extLst>
              <a:ext uri="{FF2B5EF4-FFF2-40B4-BE49-F238E27FC236}">
                <a16:creationId xmlns:a16="http://schemas.microsoft.com/office/drawing/2014/main" id="{A85EA920-4423-42EC-9D0F-FA7F7F3F639D}"/>
              </a:ext>
            </a:extLst>
          </p:cNvPr>
          <p:cNvSpPr txBox="1"/>
          <p:nvPr/>
        </p:nvSpPr>
        <p:spPr>
          <a:xfrm>
            <a:off x="4897846" y="746444"/>
            <a:ext cx="4639559" cy="5478423"/>
          </a:xfrm>
          <a:prstGeom prst="rect">
            <a:avLst/>
          </a:prstGeom>
          <a:noFill/>
          <a:ln w="28575">
            <a:solidFill>
              <a:schemeClr val="tx1">
                <a:lumMod val="50000"/>
                <a:lumOff val="50000"/>
              </a:schemeClr>
            </a:solidFill>
          </a:ln>
        </p:spPr>
        <p:txBody>
          <a:bodyPr wrap="square" rtlCol="0" anchor="t">
            <a:spAutoFit/>
          </a:bodyPr>
          <a:lstStyle/>
          <a:p>
            <a:pPr hangingPunct="0"/>
            <a:r>
              <a:rPr lang="en-GB" sz="1400"/>
              <a:t>Your school or college will need to assign a lead, or leads, to engage with the MHST and develop your organisation's capability to promote positive mental health. These should be individual(s) who are part of your senior leadership team or have their express endorsement. They should also work closely with the school or college pastoral team, and others (e.g. school nurses, educational psychologists, any counselling or other support provided) so that work with the EMHP builds on wider support already in place. </a:t>
            </a:r>
          </a:p>
          <a:p>
            <a:pPr hangingPunct="0"/>
            <a:endParaRPr lang="en-GB" sz="1400"/>
          </a:p>
          <a:p>
            <a:pPr hangingPunct="0"/>
            <a:r>
              <a:rPr lang="en-GB" sz="1400" b="1"/>
              <a:t>School or college MHST coordinator </a:t>
            </a:r>
            <a:r>
              <a:rPr lang="en-GB" sz="1400"/>
              <a:t>is the senior point of contact in a school or college for liaising with the MHST. This is primarily a logistical and collaborative role, involving  planning for MHST implementation and managing interactions with statutory roles. This could be the </a:t>
            </a:r>
            <a:r>
              <a:rPr lang="en-GB" sz="1400" b="1"/>
              <a:t>same person </a:t>
            </a:r>
            <a:r>
              <a:rPr lang="en-GB" sz="1400"/>
              <a:t>as the senior mental health lead. </a:t>
            </a:r>
          </a:p>
          <a:p>
            <a:pPr hangingPunct="0"/>
            <a:endParaRPr lang="en-GB" sz="1400"/>
          </a:p>
          <a:p>
            <a:pPr hangingPunct="0"/>
            <a:r>
              <a:rPr lang="en-GB" sz="1400"/>
              <a:t>The </a:t>
            </a:r>
            <a:r>
              <a:rPr lang="en-GB" sz="1400" b="1"/>
              <a:t>senior mental health lead </a:t>
            </a:r>
            <a:r>
              <a:rPr lang="en-GB" sz="1400">
                <a:ea typeface="+mn-lt"/>
                <a:cs typeface="+mn-lt"/>
              </a:rPr>
              <a:t>has the strategic oversight of the whole school/college approach to mental health, to support settings to make best use of existing resources and effort to help improve the wellbeing and mental health of pupils and students. The DfE will be offering training to one person in every school and college to support this role.</a:t>
            </a:r>
          </a:p>
        </p:txBody>
      </p:sp>
    </p:spTree>
    <p:extLst>
      <p:ext uri="{BB962C8B-B14F-4D97-AF65-F5344CB8AC3E}">
        <p14:creationId xmlns:p14="http://schemas.microsoft.com/office/powerpoint/2010/main" val="178427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01A4-6486-4904-ACAF-E47514544DE4}"/>
              </a:ext>
            </a:extLst>
          </p:cNvPr>
          <p:cNvSpPr>
            <a:spLocks noGrp="1"/>
          </p:cNvSpPr>
          <p:nvPr>
            <p:ph type="title"/>
          </p:nvPr>
        </p:nvSpPr>
        <p:spPr>
          <a:xfrm>
            <a:off x="611674" y="547154"/>
            <a:ext cx="8854346" cy="2722163"/>
          </a:xfrm>
          <a:ln>
            <a:noFill/>
          </a:ln>
        </p:spPr>
        <p:txBody>
          <a:bodyPr/>
          <a:lstStyle/>
          <a:p>
            <a:pPr>
              <a:lnSpc>
                <a:spcPct val="110000"/>
              </a:lnSpc>
            </a:pPr>
            <a:br>
              <a:rPr lang="en-GB" sz="1400">
                <a:solidFill>
                  <a:srgbClr val="FF0000"/>
                </a:solidFill>
              </a:rPr>
            </a:br>
            <a:br>
              <a:rPr lang="en-GB" sz="1800">
                <a:solidFill>
                  <a:srgbClr val="FF0000"/>
                </a:solidFill>
              </a:rPr>
            </a:br>
            <a:br>
              <a:rPr lang="en-GB" sz="1800"/>
            </a:br>
            <a:br>
              <a:rPr lang="en-GB" sz="1700"/>
            </a:br>
            <a:br>
              <a:rPr lang="en-GB" sz="1700"/>
            </a:br>
            <a:br>
              <a:rPr lang="en-GB" sz="1700" u="sng"/>
            </a:br>
            <a:br>
              <a:rPr lang="en-GB" sz="1700" u="sng"/>
            </a:br>
            <a:br>
              <a:rPr lang="en-GB" sz="1700" u="sng"/>
            </a:br>
            <a:br>
              <a:rPr lang="en-GB" sz="1700" u="sng"/>
            </a:br>
            <a:br>
              <a:rPr lang="en-GB" sz="1700"/>
            </a:br>
            <a:endParaRPr lang="en-GB" sz="1700"/>
          </a:p>
        </p:txBody>
      </p:sp>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613386" y="28282"/>
            <a:ext cx="9656135" cy="1050923"/>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r>
              <a:rPr lang="en-GB" sz="2400" b="1" kern="0">
                <a:solidFill>
                  <a:schemeClr val="bg2"/>
                </a:solidFill>
              </a:rPr>
              <a:t>What experiences will the EMHP need during their </a:t>
            </a:r>
            <a:endParaRPr lang="en-US">
              <a:solidFill>
                <a:schemeClr val="bg2"/>
              </a:solidFill>
            </a:endParaRPr>
          </a:p>
          <a:p>
            <a:pPr defTabSz="914400"/>
            <a:r>
              <a:rPr lang="en-GB" sz="2400" b="1" kern="0">
                <a:solidFill>
                  <a:schemeClr val="bg2"/>
                </a:solidFill>
              </a:rPr>
              <a:t>placement?</a:t>
            </a:r>
            <a:endParaRPr lang="en-US">
              <a:solidFill>
                <a:schemeClr val="bg2"/>
              </a:solidFill>
            </a:endParaRPr>
          </a:p>
          <a:p>
            <a:pPr defTabSz="914400"/>
            <a:endParaRPr lang="en-GB" sz="2400" b="1" kern="0">
              <a:solidFill>
                <a:schemeClr val="bg2"/>
              </a:solidFill>
            </a:endParaRPr>
          </a:p>
          <a:p>
            <a:pPr defTabSz="914400"/>
            <a:endParaRPr lang="en-GB" sz="2400" b="1" kern="0">
              <a:solidFill>
                <a:schemeClr val="bg2"/>
              </a:solidFill>
            </a:endParaRPr>
          </a:p>
          <a:p>
            <a:pPr defTabSz="914400"/>
            <a:endParaRPr lang="en-GB" sz="2400" kern="0">
              <a:solidFill>
                <a:schemeClr val="tx1"/>
              </a:solidFill>
            </a:endParaRPr>
          </a:p>
          <a:p>
            <a:pPr defTabSz="914400"/>
            <a:endParaRPr lang="en-GB" sz="2400" b="1" kern="0">
              <a:solidFill>
                <a:schemeClr val="tx1"/>
              </a:solidFill>
            </a:endParaRPr>
          </a:p>
          <a:p>
            <a:pPr defTabSz="914400"/>
            <a:endParaRPr lang="en-GB" sz="2400" b="1" kern="0">
              <a:solidFill>
                <a:schemeClr val="tx1"/>
              </a:solidFill>
            </a:endParaRPr>
          </a:p>
          <a:p>
            <a:pPr defTabSz="914400"/>
            <a:endParaRPr lang="en-GB" sz="2400" b="1" kern="0">
              <a:solidFill>
                <a:schemeClr val="tx1"/>
              </a:solidFill>
            </a:endParaRPr>
          </a:p>
          <a:p>
            <a:pPr defTabSz="914400"/>
            <a:endParaRPr lang="en-GB" sz="2400" b="1" kern="0">
              <a:solidFill>
                <a:schemeClr val="bg2"/>
              </a:solidFill>
            </a:endParaRPr>
          </a:p>
          <a:p>
            <a:pPr defTabSz="914400"/>
            <a:r>
              <a:rPr lang="en-GB" sz="1200" b="1" kern="0">
                <a:solidFill>
                  <a:schemeClr val="tx1"/>
                </a:solidFill>
              </a:rPr>
              <a:t>    School level</a:t>
            </a:r>
          </a:p>
          <a:p>
            <a:pPr defTabSz="914400"/>
            <a:endParaRPr lang="en-GB" sz="2400" b="1" kern="0">
              <a:solidFill>
                <a:schemeClr val="bg2"/>
              </a:solidFill>
            </a:endParaRP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4"/>
          <a:stretch>
            <a:fillRect/>
          </a:stretch>
        </p:blipFill>
        <p:spPr>
          <a:xfrm>
            <a:off x="0" y="0"/>
            <a:ext cx="533873" cy="6858000"/>
          </a:xfrm>
          <a:prstGeom prst="rect">
            <a:avLst/>
          </a:prstGeom>
        </p:spPr>
      </p:pic>
      <p:sp>
        <p:nvSpPr>
          <p:cNvPr id="17" name="Rectangle 16">
            <a:extLst>
              <a:ext uri="{FF2B5EF4-FFF2-40B4-BE49-F238E27FC236}">
                <a16:creationId xmlns:a16="http://schemas.microsoft.com/office/drawing/2014/main" id="{0FFBBC3C-08D5-407F-869E-E0566DD98B21}"/>
              </a:ext>
            </a:extLst>
          </p:cNvPr>
          <p:cNvSpPr/>
          <p:nvPr/>
        </p:nvSpPr>
        <p:spPr>
          <a:xfrm>
            <a:off x="524832" y="666167"/>
            <a:ext cx="8767782" cy="1646605"/>
          </a:xfrm>
          <a:prstGeom prst="rect">
            <a:avLst/>
          </a:prstGeom>
        </p:spPr>
        <p:txBody>
          <a:bodyPr wrap="square" anchor="t">
            <a:spAutoFit/>
          </a:bodyPr>
          <a:lstStyle/>
          <a:p>
            <a:pPr marL="139065" lvl="0" indent="0" defTabSz="914400">
              <a:lnSpc>
                <a:spcPct val="120000"/>
              </a:lnSpc>
              <a:spcAft>
                <a:spcPts val="600"/>
              </a:spcAft>
              <a:buClr>
                <a:srgbClr val="1F497D"/>
              </a:buClr>
              <a:buNone/>
              <a:defRPr/>
            </a:pPr>
            <a:endParaRPr lang="en-GB" sz="1600" b="1">
              <a:solidFill>
                <a:sysClr val="windowText" lastClr="000000"/>
              </a:solidFill>
              <a:cs typeface="Arial"/>
            </a:endParaRPr>
          </a:p>
          <a:p>
            <a:pPr marL="139065" lvl="0" indent="0" defTabSz="914400">
              <a:lnSpc>
                <a:spcPct val="120000"/>
              </a:lnSpc>
              <a:spcAft>
                <a:spcPts val="600"/>
              </a:spcAft>
              <a:buClr>
                <a:srgbClr val="1F497D"/>
              </a:buClr>
              <a:buNone/>
              <a:defRPr/>
            </a:pPr>
            <a:r>
              <a:rPr lang="en-GB" sz="1600" b="1"/>
              <a:t>If you agree to be a placement school your MHST lead will work with you to design the specific details of what the placement should involve to reflect the course requirements in your area. As EMHPs will likely be placed across several schools you may be required to provide or support the following:</a:t>
            </a:r>
            <a:endParaRPr lang="en-GB" sz="1600" b="1">
              <a:cs typeface="Arial"/>
            </a:endParaRPr>
          </a:p>
        </p:txBody>
      </p:sp>
      <p:pic>
        <p:nvPicPr>
          <p:cNvPr id="21" name="Graphic 20" descr="Schoolhouse">
            <a:extLst>
              <a:ext uri="{FF2B5EF4-FFF2-40B4-BE49-F238E27FC236}">
                <a16:creationId xmlns:a16="http://schemas.microsoft.com/office/drawing/2014/main" id="{4C21A5A0-AD61-4CFC-874C-F29FBE9E3BC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0219" y="2440724"/>
            <a:ext cx="745135" cy="745135"/>
          </a:xfrm>
          <a:prstGeom prst="rect">
            <a:avLst/>
          </a:prstGeom>
        </p:spPr>
      </p:pic>
      <p:pic>
        <p:nvPicPr>
          <p:cNvPr id="22" name="Graphic 21" descr="Group of people">
            <a:extLst>
              <a:ext uri="{FF2B5EF4-FFF2-40B4-BE49-F238E27FC236}">
                <a16:creationId xmlns:a16="http://schemas.microsoft.com/office/drawing/2014/main" id="{B7055985-BD0F-4F95-8A6D-41C7BF16C32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111" y="3847848"/>
            <a:ext cx="618078" cy="618078"/>
          </a:xfrm>
          <a:prstGeom prst="rect">
            <a:avLst/>
          </a:prstGeom>
        </p:spPr>
      </p:pic>
      <p:sp>
        <p:nvSpPr>
          <p:cNvPr id="18" name="TextBox 17">
            <a:extLst>
              <a:ext uri="{FF2B5EF4-FFF2-40B4-BE49-F238E27FC236}">
                <a16:creationId xmlns:a16="http://schemas.microsoft.com/office/drawing/2014/main" id="{22AB41AF-795C-4C98-92A3-5CE5D9EB94BE}"/>
              </a:ext>
            </a:extLst>
          </p:cNvPr>
          <p:cNvSpPr txBox="1"/>
          <p:nvPr/>
        </p:nvSpPr>
        <p:spPr>
          <a:xfrm>
            <a:off x="2156587" y="2439381"/>
            <a:ext cx="7051175" cy="3108543"/>
          </a:xfrm>
          <a:prstGeom prst="rect">
            <a:avLst/>
          </a:prstGeom>
          <a:noFill/>
        </p:spPr>
        <p:txBody>
          <a:bodyPr wrap="square" rtlCol="0" anchor="t">
            <a:spAutoFit/>
          </a:bodyPr>
          <a:lstStyle/>
          <a:p>
            <a:r>
              <a:rPr lang="en-GB" sz="1200"/>
              <a:t>An </a:t>
            </a:r>
            <a:r>
              <a:rPr lang="en-GB" sz="1200" b="1"/>
              <a:t>induction </a:t>
            </a:r>
            <a:r>
              <a:rPr lang="en-GB" sz="1200"/>
              <a:t>into your school or college (which could </a:t>
            </a:r>
            <a:r>
              <a:rPr lang="en-GB" sz="1200">
                <a:ea typeface="Calibri" panose="020F0502020204030204" pitchFamily="34" charset="0"/>
                <a:cs typeface="Arial"/>
              </a:rPr>
              <a:t>include: premises orientation, security passes/codes etc, introduction to key staff and contact details, safeguarding, health and safety and other relevant procedures)</a:t>
            </a:r>
            <a:endParaRPr lang="en-GB" sz="1200">
              <a:ea typeface="Calibri" panose="020F0502020204030204" pitchFamily="34" charset="0"/>
              <a:cs typeface="Times New Roman" panose="02020603050405020304" pitchFamily="18" charset="0"/>
            </a:endParaRPr>
          </a:p>
          <a:p>
            <a:endParaRPr lang="en-GB" sz="1200" b="1">
              <a:ea typeface="Calibri" panose="020F0502020204030204" pitchFamily="34" charset="0"/>
              <a:cs typeface="Times New Roman" panose="02020603050405020304" pitchFamily="18" charset="0"/>
            </a:endParaRPr>
          </a:p>
          <a:p>
            <a:r>
              <a:rPr lang="en-GB" sz="1200" b="1">
                <a:ea typeface="Calibri" panose="020F0502020204030204" pitchFamily="34" charset="0"/>
                <a:cs typeface="Times New Roman"/>
              </a:rPr>
              <a:t>Orientation</a:t>
            </a:r>
            <a:r>
              <a:rPr lang="en-GB" sz="1200">
                <a:ea typeface="Calibri" panose="020F0502020204030204" pitchFamily="34" charset="0"/>
                <a:cs typeface="Times New Roman"/>
              </a:rPr>
              <a:t> – actively help your EMHP’s/s’ integration into your school or college by providing information and guidance on: any specific mental health and wellbeing needs and the existing support available for your pupils/students; the education context and relevant staff roles and contacts within your school or college (including the MHST point of contact, senior mental health lead, pastoral support team, educational psychologist, school nurses or counsellors, voluntary sector providers and administrative staff), build networks and start to develop their and the MHST’s role within your setting</a:t>
            </a:r>
          </a:p>
          <a:p>
            <a:endParaRPr lang="en-GB" sz="1200" strike="sngStrike">
              <a:ea typeface="Calibri" panose="020F0502020204030204" pitchFamily="34" charset="0"/>
              <a:cs typeface="Times New Roman" panose="02020603050405020304" pitchFamily="18" charset="0"/>
            </a:endParaRPr>
          </a:p>
          <a:p>
            <a:r>
              <a:rPr lang="en-GB" sz="1200" b="1">
                <a:ea typeface="Calibri" panose="020F0502020204030204" pitchFamily="34" charset="0"/>
                <a:cs typeface="Times New Roman"/>
              </a:rPr>
              <a:t>Whole school approach/an audit - </a:t>
            </a:r>
            <a:r>
              <a:rPr lang="en-GB" sz="1200">
                <a:ea typeface="Calibri" panose="020F0502020204030204" pitchFamily="34" charset="0"/>
                <a:cs typeface="Times New Roman"/>
              </a:rPr>
              <a:t>an opportunity to support your senior mental health lead to develop or build on their whole school approach. This could be supported by the opportunity for an EMHP to</a:t>
            </a:r>
            <a:r>
              <a:rPr lang="en-GB" sz="1200" b="1">
                <a:ea typeface="Calibri" panose="020F0502020204030204" pitchFamily="34" charset="0"/>
                <a:cs typeface="Times New Roman"/>
              </a:rPr>
              <a:t> </a:t>
            </a:r>
            <a:r>
              <a:rPr lang="en-GB" sz="1200"/>
              <a:t>plan and run a psycho-education workshop for your staff </a:t>
            </a:r>
            <a:endParaRPr lang="en-GB" sz="1200" b="1">
              <a:ea typeface="Calibri" panose="020F0502020204030204" pitchFamily="34" charset="0"/>
              <a:cs typeface="Times New Roman" panose="02020603050405020304" pitchFamily="18" charset="0"/>
            </a:endParaRPr>
          </a:p>
          <a:p>
            <a:pPr algn="ctr"/>
            <a:endParaRPr lang="en-GB" sz="2800" b="1">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0B0472FE-8C4F-4A40-B7E2-F2205FB588DF}"/>
              </a:ext>
            </a:extLst>
          </p:cNvPr>
          <p:cNvSpPr txBox="1"/>
          <p:nvPr/>
        </p:nvSpPr>
        <p:spPr>
          <a:xfrm>
            <a:off x="2156582" y="5547011"/>
            <a:ext cx="7051175" cy="1200329"/>
          </a:xfrm>
          <a:prstGeom prst="rect">
            <a:avLst/>
          </a:prstGeom>
          <a:noFill/>
        </p:spPr>
        <p:txBody>
          <a:bodyPr wrap="square" rtlCol="0" anchor="t">
            <a:spAutoFit/>
          </a:bodyPr>
          <a:lstStyle/>
          <a:p>
            <a:endParaRPr lang="en-GB" sz="1200">
              <a:ea typeface="Calibri" panose="020F0502020204030204" pitchFamily="34" charset="0"/>
              <a:cs typeface="Times New Roman" panose="02020603050405020304" pitchFamily="18" charset="0"/>
            </a:endParaRPr>
          </a:p>
          <a:p>
            <a:r>
              <a:rPr lang="en-GB" sz="1200">
                <a:ea typeface="Calibri" panose="020F0502020204030204" pitchFamily="34" charset="0"/>
                <a:cs typeface="Times New Roman"/>
              </a:rPr>
              <a:t>The opportunity to deliver evidence-based </a:t>
            </a:r>
            <a:r>
              <a:rPr lang="en-GB" sz="1200" b="1">
                <a:ea typeface="Calibri" panose="020F0502020204030204" pitchFamily="34" charset="0"/>
                <a:cs typeface="Times New Roman"/>
              </a:rPr>
              <a:t>group and individual interventions </a:t>
            </a:r>
            <a:r>
              <a:rPr lang="en-GB" sz="1200">
                <a:ea typeface="Calibri" panose="020F0502020204030204" pitchFamily="34" charset="0"/>
                <a:cs typeface="Times New Roman"/>
              </a:rPr>
              <a:t>to children and young people with mild – moderate mental health needs and/or their parents and carers, tailored to the needs of your school or college. Suitable accommodation will need to be provided for this purpose and it will be necessary to consider how parental consent will be acquired, as and where appropriate, in line with your school’s/college’s policies – see slides 23 and 24. </a:t>
            </a:r>
            <a:endParaRPr lang="en-GB" sz="1200">
              <a:ea typeface="Calibri" panose="020F0502020204030204" pitchFamily="34" charset="0"/>
              <a:cs typeface="Times New Roman" panose="02020603050405020304" pitchFamily="18" charset="0"/>
            </a:endParaRPr>
          </a:p>
        </p:txBody>
      </p:sp>
      <p:pic>
        <p:nvPicPr>
          <p:cNvPr id="26" name="Graphic 25" descr="Man">
            <a:extLst>
              <a:ext uri="{FF2B5EF4-FFF2-40B4-BE49-F238E27FC236}">
                <a16:creationId xmlns:a16="http://schemas.microsoft.com/office/drawing/2014/main" id="{DBED6B77-976B-4890-A068-1E368AA8B85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2939" y="5272227"/>
            <a:ext cx="876422" cy="876422"/>
          </a:xfrm>
          <a:prstGeom prst="rect">
            <a:avLst/>
          </a:prstGeom>
        </p:spPr>
      </p:pic>
      <p:sp>
        <p:nvSpPr>
          <p:cNvPr id="24" name="Rectangle 23">
            <a:extLst>
              <a:ext uri="{FF2B5EF4-FFF2-40B4-BE49-F238E27FC236}">
                <a16:creationId xmlns:a16="http://schemas.microsoft.com/office/drawing/2014/main" id="{EA71A282-7ED8-4200-8C11-1A28471DC8CC}"/>
              </a:ext>
            </a:extLst>
          </p:cNvPr>
          <p:cNvSpPr/>
          <p:nvPr/>
        </p:nvSpPr>
        <p:spPr>
          <a:xfrm>
            <a:off x="940516" y="4772280"/>
            <a:ext cx="732893" cy="276999"/>
          </a:xfrm>
          <a:prstGeom prst="rect">
            <a:avLst/>
          </a:prstGeom>
        </p:spPr>
        <p:txBody>
          <a:bodyPr wrap="none">
            <a:spAutoFit/>
          </a:bodyPr>
          <a:lstStyle/>
          <a:p>
            <a:pPr defTabSz="914400"/>
            <a:r>
              <a:rPr lang="en-GB" sz="1200" b="1" kern="0"/>
              <a:t>Groups</a:t>
            </a:r>
          </a:p>
        </p:txBody>
      </p:sp>
      <p:sp>
        <p:nvSpPr>
          <p:cNvPr id="28" name="TextBox 27">
            <a:extLst>
              <a:ext uri="{FF2B5EF4-FFF2-40B4-BE49-F238E27FC236}">
                <a16:creationId xmlns:a16="http://schemas.microsoft.com/office/drawing/2014/main" id="{CB250582-1350-4287-992F-5B9A9AAD3896}"/>
              </a:ext>
            </a:extLst>
          </p:cNvPr>
          <p:cNvSpPr txBox="1"/>
          <p:nvPr/>
        </p:nvSpPr>
        <p:spPr>
          <a:xfrm>
            <a:off x="615956" y="6299729"/>
            <a:ext cx="1404552" cy="276999"/>
          </a:xfrm>
          <a:prstGeom prst="rect">
            <a:avLst/>
          </a:prstGeom>
          <a:noFill/>
        </p:spPr>
        <p:txBody>
          <a:bodyPr wrap="none" rtlCol="0">
            <a:spAutoFit/>
          </a:bodyPr>
          <a:lstStyle/>
          <a:p>
            <a:r>
              <a:rPr lang="en-GB" sz="1200" b="1"/>
              <a:t>Individual pupils</a:t>
            </a:r>
          </a:p>
        </p:txBody>
      </p:sp>
      <p:sp>
        <p:nvSpPr>
          <p:cNvPr id="29" name="TextBox 28">
            <a:extLst>
              <a:ext uri="{FF2B5EF4-FFF2-40B4-BE49-F238E27FC236}">
                <a16:creationId xmlns:a16="http://schemas.microsoft.com/office/drawing/2014/main" id="{6CA9550A-32FE-4B74-ACDD-6634CE2FCD11}"/>
              </a:ext>
            </a:extLst>
          </p:cNvPr>
          <p:cNvSpPr txBox="1"/>
          <p:nvPr/>
        </p:nvSpPr>
        <p:spPr>
          <a:xfrm>
            <a:off x="2156584" y="5134404"/>
            <a:ext cx="7051176" cy="646331"/>
          </a:xfrm>
          <a:prstGeom prst="rect">
            <a:avLst/>
          </a:prstGeom>
          <a:noFill/>
        </p:spPr>
        <p:txBody>
          <a:bodyPr wrap="square" rtlCol="0" anchor="t">
            <a:spAutoFit/>
          </a:bodyPr>
          <a:lstStyle/>
          <a:p>
            <a:r>
              <a:rPr lang="en-GB" sz="1200"/>
              <a:t>The opportunity to conduct an </a:t>
            </a:r>
            <a:r>
              <a:rPr lang="en-GB" sz="1200" b="1"/>
              <a:t>assessment </a:t>
            </a:r>
            <a:r>
              <a:rPr lang="en-GB" sz="1200"/>
              <a:t>of a child or young person’s mental health needs.</a:t>
            </a:r>
            <a:endParaRPr lang="en-US"/>
          </a:p>
          <a:p>
            <a:r>
              <a:rPr lang="en-GB" sz="1200">
                <a:cs typeface="Arial"/>
              </a:rPr>
              <a:t>EMHP's are required to gather video evidence as part of their assessments. The MHST supervisor will provide you with further details.</a:t>
            </a:r>
            <a:endParaRPr lang="en-GB">
              <a:cs typeface="Arial"/>
            </a:endParaRPr>
          </a:p>
        </p:txBody>
      </p:sp>
    </p:spTree>
    <p:extLst>
      <p:ext uri="{BB962C8B-B14F-4D97-AF65-F5344CB8AC3E}">
        <p14:creationId xmlns:p14="http://schemas.microsoft.com/office/powerpoint/2010/main" val="2955539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PowerPoint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PowerPoint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PowerPoint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0316 slides for SofS 21st March mental health finalPR">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PowerPoint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PowerPoint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90000"/>
          </a:schemeClr>
        </a:solidFill>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noProof="0">
            <a:ln>
              <a:noFill/>
            </a:ln>
            <a:solidFill>
              <a:prstClr val="white"/>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6_PowerPoint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CCA2B252FB30458877223A1F7B1390" ma:contentTypeVersion="12" ma:contentTypeDescription="Create a new document." ma:contentTypeScope="" ma:versionID="cf7e3f8ae3a253011d9e8912ab19424c">
  <xsd:schema xmlns:xsd="http://www.w3.org/2001/XMLSchema" xmlns:xs="http://www.w3.org/2001/XMLSchema" xmlns:p="http://schemas.microsoft.com/office/2006/metadata/properties" xmlns:ns3="d9c09005-4ad6-4b2f-87a7-b06cebab9ba5" xmlns:ns4="f91721a3-e1fc-4158-a84e-9d2515fd4534" targetNamespace="http://schemas.microsoft.com/office/2006/metadata/properties" ma:root="true" ma:fieldsID="c540ccc15116a7aaca9c5a84d8fc2a06" ns3:_="" ns4:_="">
    <xsd:import namespace="d9c09005-4ad6-4b2f-87a7-b06cebab9ba5"/>
    <xsd:import namespace="f91721a3-e1fc-4158-a84e-9d2515fd453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c09005-4ad6-4b2f-87a7-b06cebab9ba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1721a3-e1fc-4158-a84e-9d2515fd4534"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895AB7-09B6-4678-BFFE-1EB46FA0AAF3}">
  <ds:schemaRefs>
    <ds:schemaRef ds:uri="http://schemas.microsoft.com/sharepoint/v3/contenttype/forms"/>
  </ds:schemaRefs>
</ds:datastoreItem>
</file>

<file path=customXml/itemProps2.xml><?xml version="1.0" encoding="utf-8"?>
<ds:datastoreItem xmlns:ds="http://schemas.openxmlformats.org/officeDocument/2006/customXml" ds:itemID="{CA46CC72-9079-4CC3-8403-152143F6016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91721a3-e1fc-4158-a84e-9d2515fd4534"/>
    <ds:schemaRef ds:uri="d9c09005-4ad6-4b2f-87a7-b06cebab9ba5"/>
    <ds:schemaRef ds:uri="http://www.w3.org/XML/1998/namespace"/>
    <ds:schemaRef ds:uri="http://purl.org/dc/dcmitype/"/>
  </ds:schemaRefs>
</ds:datastoreItem>
</file>

<file path=customXml/itemProps3.xml><?xml version="1.0" encoding="utf-8"?>
<ds:datastoreItem xmlns:ds="http://schemas.openxmlformats.org/officeDocument/2006/customXml" ds:itemID="{1C0E2482-86DB-47D4-A4FF-324BDB4B0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c09005-4ad6-4b2f-87a7-b06cebab9ba5"/>
    <ds:schemaRef ds:uri="f91721a3-e1fc-4158-a84e-9d2515fd45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TotalTime>
  <Words>2617</Words>
  <Application>Microsoft Office PowerPoint</Application>
  <PresentationFormat>A4 Paper (210x297 mm)</PresentationFormat>
  <Paragraphs>384</Paragraphs>
  <Slides>24</Slides>
  <Notes>12</Notes>
  <HiddenSlides>0</HiddenSlides>
  <MMClips>0</MMClips>
  <ScaleCrop>false</ScaleCrop>
  <HeadingPairs>
    <vt:vector size="8" baseType="variant">
      <vt:variant>
        <vt:lpstr>Fonts Used</vt:lpstr>
      </vt:variant>
      <vt:variant>
        <vt:i4>8</vt:i4>
      </vt:variant>
      <vt:variant>
        <vt:lpstr>Theme</vt:lpstr>
      </vt:variant>
      <vt:variant>
        <vt:i4>12</vt:i4>
      </vt:variant>
      <vt:variant>
        <vt:lpstr>Embedded OLE Servers</vt:lpstr>
      </vt:variant>
      <vt:variant>
        <vt:i4>1</vt:i4>
      </vt:variant>
      <vt:variant>
        <vt:lpstr>Slide Titles</vt:lpstr>
      </vt:variant>
      <vt:variant>
        <vt:i4>24</vt:i4>
      </vt:variant>
    </vt:vector>
  </HeadingPairs>
  <TitlesOfParts>
    <vt:vector size="45" baseType="lpstr">
      <vt:lpstr>Arial</vt:lpstr>
      <vt:lpstr>Calibri</vt:lpstr>
      <vt:lpstr>Calibri Light</vt:lpstr>
      <vt:lpstr>Courier New</vt:lpstr>
      <vt:lpstr>Symbol</vt:lpstr>
      <vt:lpstr>Times New Roman</vt:lpstr>
      <vt:lpstr>Trebuchet MS</vt:lpstr>
      <vt:lpstr>Wingdings</vt:lpstr>
      <vt:lpstr>3_PowerPoint template</vt:lpstr>
      <vt:lpstr>150316 slides for SofS 21st March mental health finalPR</vt:lpstr>
      <vt:lpstr>4_PowerPoint template</vt:lpstr>
      <vt:lpstr>5_PowerPoint template</vt:lpstr>
      <vt:lpstr>6_PowerPoint template</vt:lpstr>
      <vt:lpstr>5_NHS_England_Nov15</vt:lpstr>
      <vt:lpstr>6_NHS_England_Nov15</vt:lpstr>
      <vt:lpstr>3_NHS_England_Nov15</vt:lpstr>
      <vt:lpstr>1_NHS_England_Nov15</vt:lpstr>
      <vt:lpstr>8_PowerPoint template</vt:lpstr>
      <vt:lpstr>14_Office Theme</vt:lpstr>
      <vt:lpstr>3_PowerPoint template</vt:lpstr>
      <vt:lpstr>think-cell Slide</vt:lpstr>
      <vt:lpstr>PowerPoint Presentation</vt:lpstr>
      <vt:lpstr>Thank you for signing up to work with a Mental Health Support Team (MHST).  This pack provides information about being a placement school or college and how you can support the development of Education Mental Health Practitioners (EMHPs), a new role that is being introduced specifically for the MHST programme.  Further detailed information about the programme is provided in the 2019-20 Welcome Pack which can be accessed on the FutureNHS Collaboration Platform here.    To sign up to the Platform:  Email england.cyp-mentalhealth@nhs.net with the name of your school or college, which trailblazer/MHST site you are linked to, and which year of delivery (2018/19 or Wave 1 or 2 in 2019/20) you are part of. Request access to  ‘Collaborative Working in Education Settings’ and the ‘School and College Information and Resources’ areas.                 </vt:lpstr>
      <vt:lpstr>   Able to offer extra support sooner to intervene early and support pupils or students who present with mild to moderate mental health issues in your school or college     The opportunity to help shape a new mental health workforce operating across health and education to support children &amp; young people, their parents/carers and school staff nationwide.     Embedding the EMHP in your school or college community before the MHST is fully operational and helping shape the service they provide for your school or college    Helping you to develop your school or college’s Whole School Approach to mental health and wellbeing earlier, including promoting positive mental health and supporting teachers to deal or respond to mental health issues more effectively    Promoting closer partnerships with your community's NHS services and Higher Education Institutions (HEIs) that will be training the EMHPs            </vt:lpstr>
      <vt:lpstr>   EMHPs are a brand-new addition to the Children and Young People’s workforce and will be part of the workforce of the Mental Health Support Team.    19 - 20 Wave 2 EMHP trainees started a 12-month training programme in early 2020, split between classroom theory and practice placements in schools and colleges. During their training year, EMHPs will be required to complete placements across a number of schools and colleges in their local area to ensure they are equipped and experienced to work with different types of schools and colleges and children and young people who present with a range of mental health and wellbeing needs.     Entry requirements for the course include the ability to work at degree level, or have an equivalent level of relevant experience, with a proven record of previous learning or formal study in child development, wellbeing or mental health.    In their training year, EMHPs will be supported by their supervisors to conduct a range of activities in placement schools.  What is the EMHPs role within the Mental Health Support Team?           </vt:lpstr>
      <vt:lpstr>   Work across education and healthcare to provide early intervention mental health support for children and young people in schools and colleges. To help support schools and colleges to identify and manage issues relating to mental health and wellbeing as well as delivering high quality evidence-based interventions for children and young people experiencing mild and moderate needs and referring onto specialist support, as necessary.   The EMHP training course consists of the following six modules:   Children &amp; Young People’s Mental Health Settings: Context and Values   Assessment &amp; Engagement   Evidence based interventions for common mental health problems with children and  young people (Theory and Skills)   Working, assessing and engaging in education settings  Common Problems and Processes in education settings  Interventions for emerging mental health difficulties in education settings  For an overview of the EMHP training, click here. The full course content can be found on the Collaboration Platform.  To note: During training, the EMHPs assessments in modules 2 and 3 will involve a video recording of an intervention with a young person, which will need to be shared with the HEI providing the training (please see slide 17 for further information on data sharing agreements)’                  </vt:lpstr>
      <vt:lpstr>  - Identifies opportunities for EMHP(s) to deliver a range of evidence-based group and individual interventions for children and young people with mild to moderate mental health needs. These will be tailored both to the needs of your school or college and the requirements of the EMHP’s University course.   - Works together with the MHST and University provider to embed the trainee into their school or college community.  To note: The number of EMHP trainees a school or college hosts and the time they spend in each setting will be dependent on a range of factors, including: school or college capacity, local need, the set-up of the individual MHST, university timetables and the number of placement education settings.  All MHSTs are expected to take a year to become fully operational to allow for the recruitment and training of the practitioners and other staff.                     </vt:lpstr>
      <vt:lpstr>PowerPoint Presentation</vt:lpstr>
      <vt:lpstr>PowerPoint Presentation</vt:lpstr>
      <vt:lpstr>          </vt:lpstr>
      <vt:lpstr>PowerPoint Presentation</vt:lpstr>
      <vt:lpstr>What an EMHP and schools say…</vt:lpstr>
      <vt:lpstr>PowerPoint Presentation</vt:lpstr>
      <vt:lpstr>PowerPoint Presentation</vt:lpstr>
      <vt:lpstr>     </vt:lpstr>
      <vt:lpstr>Each team will have senior mental health clinicians who are experienced mental health professionals, ideally with experience of delivering and supervising mental health approaches in education settings. They will have a minimum of 2-4 years working therapeutically within a children and young people mental health setting. Ideally, they will also have experience of delivering and supervising mental health approaches in education settings and experience of delivering Cognitive Behavioural Therapy (CBT) informed supervision as well as practice related to schools and colleges.   They will supervise the EMHPs’ practice of low intensity cognitive behaviour interventions and provide advice on the whole school and college approaches to mental health. They will have existing knowledge and competencies in both areas.   The supervisor will also have their own small case load, conduct assessments for more complex cases and leading consultation meetings with settings amongst other responsibilities depending  on their role.    The supervisor will be responsible for signing off the EMHP trainees learning objectives and competencies. They will receive specific training to equip them in their  role as an EMHP supervisor.   The EMHPs will receive appropriate levels of supervision and support  on all their cases.              </vt:lpstr>
      <vt:lpstr>PowerPoint Presentation</vt:lpstr>
      <vt:lpstr>In preparation for your Education Mental Health Practitioner trainee you should:</vt:lpstr>
      <vt:lpstr>In preparation for your Education Mental Health Practitioner trainee you should:</vt:lpstr>
      <vt:lpstr>PowerPoint Presentation</vt:lpstr>
      <vt:lpstr>Frequently asked questions on Education Mental Health Practitioner placements </vt:lpstr>
      <vt:lpstr>Frequently asked questions on Education Mental Health Practitioner placements continued…</vt:lpstr>
      <vt:lpstr>Where to go for further support</vt:lpstr>
      <vt:lpstr>     </vt:lpstr>
      <vt:lpstr>     </vt:lpstr>
    </vt:vector>
  </TitlesOfParts>
  <Company>IMS3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Aldiss</dc:creator>
  <cp:lastModifiedBy>Bolton, Nick</cp:lastModifiedBy>
  <cp:revision>8</cp:revision>
  <cp:lastPrinted>2018-09-04T14:05:08Z</cp:lastPrinted>
  <dcterms:created xsi:type="dcterms:W3CDTF">2015-11-04T10:45:38Z</dcterms:created>
  <dcterms:modified xsi:type="dcterms:W3CDTF">2020-02-28T15:04:19Z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0x01010064CCA2B252FB30458877223A1F7B1390</vt:lpwstr>
  </property>
  <property fmtid="{D5CDD505-2E9C-101B-9397-08002B2CF9AE}" pid="3" name="_dlc_DocIdItemGuid">
    <vt:lpwstr>c8ae9872-0ee2-44c4-ac13-a4eb8bbb9cd8</vt:lpwstr>
  </property>
  <property fmtid="{D5CDD505-2E9C-101B-9397-08002B2CF9AE}" pid="4" name="AuthorIds_UIVersion_512">
    <vt:lpwstr>24</vt:lpwstr>
  </property>
  <property fmtid="{D5CDD505-2E9C-101B-9397-08002B2CF9AE}" pid="5" name="AuthorIds_UIVersion_1024">
    <vt:lpwstr>24</vt:lpwstr>
  </property>
  <property fmtid="{D5CDD505-2E9C-101B-9397-08002B2CF9AE}" pid="6" name="AuthorIds_UIVersion_7680">
    <vt:lpwstr>35,17</vt:lpwstr>
  </property>
</Properties>
</file>